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31"/>
  </p:notesMasterIdLst>
  <p:sldIdLst>
    <p:sldId id="304" r:id="rId2"/>
    <p:sldId id="333" r:id="rId3"/>
    <p:sldId id="275" r:id="rId4"/>
    <p:sldId id="306" r:id="rId5"/>
    <p:sldId id="277" r:id="rId6"/>
    <p:sldId id="309" r:id="rId7"/>
    <p:sldId id="310" r:id="rId8"/>
    <p:sldId id="320" r:id="rId9"/>
    <p:sldId id="321" r:id="rId10"/>
    <p:sldId id="322" r:id="rId11"/>
    <p:sldId id="323" r:id="rId12"/>
    <p:sldId id="324" r:id="rId13"/>
    <p:sldId id="325" r:id="rId14"/>
    <p:sldId id="326" r:id="rId15"/>
    <p:sldId id="327" r:id="rId16"/>
    <p:sldId id="328" r:id="rId17"/>
    <p:sldId id="329" r:id="rId18"/>
    <p:sldId id="308" r:id="rId19"/>
    <p:sldId id="332" r:id="rId20"/>
    <p:sldId id="311" r:id="rId21"/>
    <p:sldId id="312" r:id="rId22"/>
    <p:sldId id="314" r:id="rId23"/>
    <p:sldId id="313" r:id="rId24"/>
    <p:sldId id="316" r:id="rId25"/>
    <p:sldId id="317" r:id="rId26"/>
    <p:sldId id="330" r:id="rId27"/>
    <p:sldId id="319" r:id="rId28"/>
    <p:sldId id="318" r:id="rId29"/>
    <p:sldId id="303" r:id="rId30"/>
  </p:sldIdLst>
  <p:sldSz cx="13716000" cy="7772400"/>
  <p:notesSz cx="6858000" cy="9144000"/>
  <p:defaultTextStyle>
    <a:defPPr>
      <a:defRPr lang="en-US"/>
    </a:defPPr>
    <a:lvl1pPr marL="0" algn="l" defTabSz="1161471" rtl="0" eaLnBrk="1" latinLnBrk="0" hangingPunct="1">
      <a:defRPr sz="2300" kern="1200">
        <a:solidFill>
          <a:schemeClr val="tx1"/>
        </a:solidFill>
        <a:latin typeface="+mn-lt"/>
        <a:ea typeface="+mn-ea"/>
        <a:cs typeface="+mn-cs"/>
      </a:defRPr>
    </a:lvl1pPr>
    <a:lvl2pPr marL="580735" algn="l" defTabSz="1161471" rtl="0" eaLnBrk="1" latinLnBrk="0" hangingPunct="1">
      <a:defRPr sz="2300" kern="1200">
        <a:solidFill>
          <a:schemeClr val="tx1"/>
        </a:solidFill>
        <a:latin typeface="+mn-lt"/>
        <a:ea typeface="+mn-ea"/>
        <a:cs typeface="+mn-cs"/>
      </a:defRPr>
    </a:lvl2pPr>
    <a:lvl3pPr marL="1161471" algn="l" defTabSz="1161471" rtl="0" eaLnBrk="1" latinLnBrk="0" hangingPunct="1">
      <a:defRPr sz="2300" kern="1200">
        <a:solidFill>
          <a:schemeClr val="tx1"/>
        </a:solidFill>
        <a:latin typeface="+mn-lt"/>
        <a:ea typeface="+mn-ea"/>
        <a:cs typeface="+mn-cs"/>
      </a:defRPr>
    </a:lvl3pPr>
    <a:lvl4pPr marL="1742206" algn="l" defTabSz="1161471" rtl="0" eaLnBrk="1" latinLnBrk="0" hangingPunct="1">
      <a:defRPr sz="2300" kern="1200">
        <a:solidFill>
          <a:schemeClr val="tx1"/>
        </a:solidFill>
        <a:latin typeface="+mn-lt"/>
        <a:ea typeface="+mn-ea"/>
        <a:cs typeface="+mn-cs"/>
      </a:defRPr>
    </a:lvl4pPr>
    <a:lvl5pPr marL="2322942" algn="l" defTabSz="1161471" rtl="0" eaLnBrk="1" latinLnBrk="0" hangingPunct="1">
      <a:defRPr sz="2300" kern="1200">
        <a:solidFill>
          <a:schemeClr val="tx1"/>
        </a:solidFill>
        <a:latin typeface="+mn-lt"/>
        <a:ea typeface="+mn-ea"/>
        <a:cs typeface="+mn-cs"/>
      </a:defRPr>
    </a:lvl5pPr>
    <a:lvl6pPr marL="2903677" algn="l" defTabSz="1161471" rtl="0" eaLnBrk="1" latinLnBrk="0" hangingPunct="1">
      <a:defRPr sz="2300" kern="1200">
        <a:solidFill>
          <a:schemeClr val="tx1"/>
        </a:solidFill>
        <a:latin typeface="+mn-lt"/>
        <a:ea typeface="+mn-ea"/>
        <a:cs typeface="+mn-cs"/>
      </a:defRPr>
    </a:lvl6pPr>
    <a:lvl7pPr marL="3484413" algn="l" defTabSz="1161471" rtl="0" eaLnBrk="1" latinLnBrk="0" hangingPunct="1">
      <a:defRPr sz="2300" kern="1200">
        <a:solidFill>
          <a:schemeClr val="tx1"/>
        </a:solidFill>
        <a:latin typeface="+mn-lt"/>
        <a:ea typeface="+mn-ea"/>
        <a:cs typeface="+mn-cs"/>
      </a:defRPr>
    </a:lvl7pPr>
    <a:lvl8pPr marL="4065148" algn="l" defTabSz="1161471" rtl="0" eaLnBrk="1" latinLnBrk="0" hangingPunct="1">
      <a:defRPr sz="2300" kern="1200">
        <a:solidFill>
          <a:schemeClr val="tx1"/>
        </a:solidFill>
        <a:latin typeface="+mn-lt"/>
        <a:ea typeface="+mn-ea"/>
        <a:cs typeface="+mn-cs"/>
      </a:defRPr>
    </a:lvl8pPr>
    <a:lvl9pPr marL="4645884" algn="l" defTabSz="1161471" rtl="0" eaLnBrk="1" latinLnBrk="0" hangingPunct="1">
      <a:defRPr sz="2300" kern="1200">
        <a:solidFill>
          <a:schemeClr val="tx1"/>
        </a:solidFill>
        <a:latin typeface="+mn-lt"/>
        <a:ea typeface="+mn-ea"/>
        <a:cs typeface="+mn-cs"/>
      </a:defRPr>
    </a:lvl9pPr>
  </p:defaultTextStyle>
  <p:extLst>
    <p:ext uri="{521415D9-36F7-43E2-AB2F-B90AF26B5E84}">
      <p14:sectionLst xmlns:p14="http://schemas.microsoft.com/office/powerpoint/2010/main">
        <p14:section name="Untitled Section" id="{28B602AF-6E86-454E-88B3-00F1C70C2588}">
          <p14:sldIdLst>
            <p14:sldId id="304"/>
            <p14:sldId id="333"/>
            <p14:sldId id="275"/>
            <p14:sldId id="306"/>
            <p14:sldId id="277"/>
            <p14:sldId id="309"/>
            <p14:sldId id="310"/>
            <p14:sldId id="320"/>
            <p14:sldId id="321"/>
            <p14:sldId id="322"/>
            <p14:sldId id="323"/>
            <p14:sldId id="324"/>
            <p14:sldId id="325"/>
            <p14:sldId id="326"/>
            <p14:sldId id="327"/>
            <p14:sldId id="328"/>
            <p14:sldId id="329"/>
            <p14:sldId id="308"/>
            <p14:sldId id="332"/>
            <p14:sldId id="311"/>
            <p14:sldId id="312"/>
            <p14:sldId id="314"/>
            <p14:sldId id="313"/>
            <p14:sldId id="316"/>
            <p14:sldId id="317"/>
            <p14:sldId id="330"/>
            <p14:sldId id="319"/>
            <p14:sldId id="318"/>
            <p14:sldId id="303"/>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294" autoAdjust="0"/>
    <p:restoredTop sz="84293" autoAdjust="0"/>
  </p:normalViewPr>
  <p:slideViewPr>
    <p:cSldViewPr>
      <p:cViewPr varScale="1">
        <p:scale>
          <a:sx n="54" d="100"/>
          <a:sy n="54" d="100"/>
        </p:scale>
        <p:origin x="-1260" y="-96"/>
      </p:cViewPr>
      <p:guideLst>
        <p:guide orient="horz" pos="2448"/>
        <p:guide pos="432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1.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0.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60465F8-0BA7-4984-BB6B-900490DD0E9C}" type="datetimeFigureOut">
              <a:rPr lang="en-US" smtClean="0"/>
              <a:t>12/21/2016</a:t>
            </a:fld>
            <a:endParaRPr lang="en-US"/>
          </a:p>
        </p:txBody>
      </p:sp>
      <p:sp>
        <p:nvSpPr>
          <p:cNvPr id="4" name="Slide Image Placeholder 3"/>
          <p:cNvSpPr>
            <a:spLocks noGrp="1" noRot="1" noChangeAspect="1"/>
          </p:cNvSpPr>
          <p:nvPr>
            <p:ph type="sldImg" idx="2"/>
          </p:nvPr>
        </p:nvSpPr>
        <p:spPr>
          <a:xfrm>
            <a:off x="403225" y="685800"/>
            <a:ext cx="605155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3FED565-5249-43E6-87F0-C16325FA1EA2}" type="slidenum">
              <a:rPr lang="en-US" smtClean="0"/>
              <a:t>‹#›</a:t>
            </a:fld>
            <a:endParaRPr lang="en-US"/>
          </a:p>
        </p:txBody>
      </p:sp>
    </p:spTree>
    <p:extLst>
      <p:ext uri="{BB962C8B-B14F-4D97-AF65-F5344CB8AC3E}">
        <p14:creationId xmlns:p14="http://schemas.microsoft.com/office/powerpoint/2010/main" val="171970924"/>
      </p:ext>
    </p:extLst>
  </p:cSld>
  <p:clrMap bg1="lt1" tx1="dk1" bg2="lt2" tx2="dk2" accent1="accent1" accent2="accent2" accent3="accent3" accent4="accent4" accent5="accent5" accent6="accent6" hlink="hlink" folHlink="folHlink"/>
  <p:notesStyle>
    <a:lvl1pPr marL="0" algn="l" defTabSz="1161471" rtl="0" eaLnBrk="1" latinLnBrk="0" hangingPunct="1">
      <a:defRPr sz="1500" kern="1200">
        <a:solidFill>
          <a:schemeClr val="tx1"/>
        </a:solidFill>
        <a:latin typeface="+mn-lt"/>
        <a:ea typeface="+mn-ea"/>
        <a:cs typeface="+mn-cs"/>
      </a:defRPr>
    </a:lvl1pPr>
    <a:lvl2pPr marL="580735" algn="l" defTabSz="1161471" rtl="0" eaLnBrk="1" latinLnBrk="0" hangingPunct="1">
      <a:defRPr sz="1500" kern="1200">
        <a:solidFill>
          <a:schemeClr val="tx1"/>
        </a:solidFill>
        <a:latin typeface="+mn-lt"/>
        <a:ea typeface="+mn-ea"/>
        <a:cs typeface="+mn-cs"/>
      </a:defRPr>
    </a:lvl2pPr>
    <a:lvl3pPr marL="1161471" algn="l" defTabSz="1161471" rtl="0" eaLnBrk="1" latinLnBrk="0" hangingPunct="1">
      <a:defRPr sz="1500" kern="1200">
        <a:solidFill>
          <a:schemeClr val="tx1"/>
        </a:solidFill>
        <a:latin typeface="+mn-lt"/>
        <a:ea typeface="+mn-ea"/>
        <a:cs typeface="+mn-cs"/>
      </a:defRPr>
    </a:lvl3pPr>
    <a:lvl4pPr marL="1742206" algn="l" defTabSz="1161471" rtl="0" eaLnBrk="1" latinLnBrk="0" hangingPunct="1">
      <a:defRPr sz="1500" kern="1200">
        <a:solidFill>
          <a:schemeClr val="tx1"/>
        </a:solidFill>
        <a:latin typeface="+mn-lt"/>
        <a:ea typeface="+mn-ea"/>
        <a:cs typeface="+mn-cs"/>
      </a:defRPr>
    </a:lvl4pPr>
    <a:lvl5pPr marL="2322942" algn="l" defTabSz="1161471" rtl="0" eaLnBrk="1" latinLnBrk="0" hangingPunct="1">
      <a:defRPr sz="1500" kern="1200">
        <a:solidFill>
          <a:schemeClr val="tx1"/>
        </a:solidFill>
        <a:latin typeface="+mn-lt"/>
        <a:ea typeface="+mn-ea"/>
        <a:cs typeface="+mn-cs"/>
      </a:defRPr>
    </a:lvl5pPr>
    <a:lvl6pPr marL="2903677" algn="l" defTabSz="1161471" rtl="0" eaLnBrk="1" latinLnBrk="0" hangingPunct="1">
      <a:defRPr sz="1500" kern="1200">
        <a:solidFill>
          <a:schemeClr val="tx1"/>
        </a:solidFill>
        <a:latin typeface="+mn-lt"/>
        <a:ea typeface="+mn-ea"/>
        <a:cs typeface="+mn-cs"/>
      </a:defRPr>
    </a:lvl6pPr>
    <a:lvl7pPr marL="3484413" algn="l" defTabSz="1161471" rtl="0" eaLnBrk="1" latinLnBrk="0" hangingPunct="1">
      <a:defRPr sz="1500" kern="1200">
        <a:solidFill>
          <a:schemeClr val="tx1"/>
        </a:solidFill>
        <a:latin typeface="+mn-lt"/>
        <a:ea typeface="+mn-ea"/>
        <a:cs typeface="+mn-cs"/>
      </a:defRPr>
    </a:lvl7pPr>
    <a:lvl8pPr marL="4065148" algn="l" defTabSz="1161471" rtl="0" eaLnBrk="1" latinLnBrk="0" hangingPunct="1">
      <a:defRPr sz="1500" kern="1200">
        <a:solidFill>
          <a:schemeClr val="tx1"/>
        </a:solidFill>
        <a:latin typeface="+mn-lt"/>
        <a:ea typeface="+mn-ea"/>
        <a:cs typeface="+mn-cs"/>
      </a:defRPr>
    </a:lvl8pPr>
    <a:lvl9pPr marL="4645884" algn="l" defTabSz="1161471" rtl="0" eaLnBrk="1" latinLnBrk="0" hangingPunct="1">
      <a:defRPr sz="15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3225" y="685800"/>
            <a:ext cx="6051550" cy="3429000"/>
          </a:xfrm>
        </p:spPr>
      </p:sp>
      <p:sp>
        <p:nvSpPr>
          <p:cNvPr id="3" name="Notes Placeholder 2"/>
          <p:cNvSpPr>
            <a:spLocks noGrp="1"/>
          </p:cNvSpPr>
          <p:nvPr>
            <p:ph type="body" idx="1"/>
          </p:nvPr>
        </p:nvSpPr>
        <p:spPr/>
        <p:txBody>
          <a:bodyPr/>
          <a:lstStyle/>
          <a:p>
            <a:pPr algn="ctr"/>
            <a:r>
              <a:rPr lang="en-US" dirty="0" smtClean="0"/>
              <a:t>Teacher may</a:t>
            </a:r>
            <a:r>
              <a:rPr lang="en-US" baseline="0" dirty="0" smtClean="0"/>
              <a:t> read the instructions carefully before going to the class.</a:t>
            </a:r>
            <a:endParaRPr lang="en-US" dirty="0"/>
          </a:p>
        </p:txBody>
      </p:sp>
      <p:sp>
        <p:nvSpPr>
          <p:cNvPr id="4" name="Slide Number Placeholder 3"/>
          <p:cNvSpPr>
            <a:spLocks noGrp="1"/>
          </p:cNvSpPr>
          <p:nvPr>
            <p:ph type="sldNum" sz="quarter" idx="10"/>
          </p:nvPr>
        </p:nvSpPr>
        <p:spPr/>
        <p:txBody>
          <a:bodyPr/>
          <a:lstStyle/>
          <a:p>
            <a:fld id="{53FED565-5249-43E6-87F0-C16325FA1EA2}" type="slidenum">
              <a:rPr lang="en-US" smtClean="0"/>
              <a:t>1</a:t>
            </a:fld>
            <a:endParaRPr lang="en-US"/>
          </a:p>
        </p:txBody>
      </p:sp>
    </p:spTree>
    <p:extLst>
      <p:ext uri="{BB962C8B-B14F-4D97-AF65-F5344CB8AC3E}">
        <p14:creationId xmlns:p14="http://schemas.microsoft.com/office/powerpoint/2010/main" val="19148969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1161471" rtl="0" eaLnBrk="1" fontAlgn="auto" latinLnBrk="0" hangingPunct="1">
              <a:lnSpc>
                <a:spcPct val="100000"/>
              </a:lnSpc>
              <a:spcBef>
                <a:spcPts val="0"/>
              </a:spcBef>
              <a:spcAft>
                <a:spcPts val="0"/>
              </a:spcAft>
              <a:buClrTx/>
              <a:buSzTx/>
              <a:buFontTx/>
              <a:buNone/>
              <a:tabLst/>
              <a:defRPr/>
            </a:pPr>
            <a:r>
              <a:rPr lang="en-US" dirty="0" smtClean="0"/>
              <a:t>Showing the word teacher may ask the meaning to the students, then he</a:t>
            </a:r>
            <a:r>
              <a:rPr lang="en-US" baseline="0" dirty="0" smtClean="0"/>
              <a:t> may show the picture, then meaning and sentence at last.</a:t>
            </a:r>
            <a:endParaRPr lang="en-US" dirty="0" smtClean="0"/>
          </a:p>
          <a:p>
            <a:endParaRPr lang="en-US" dirty="0"/>
          </a:p>
        </p:txBody>
      </p:sp>
      <p:sp>
        <p:nvSpPr>
          <p:cNvPr id="4" name="Slide Number Placeholder 3"/>
          <p:cNvSpPr>
            <a:spLocks noGrp="1"/>
          </p:cNvSpPr>
          <p:nvPr>
            <p:ph type="sldNum" sz="quarter" idx="10"/>
          </p:nvPr>
        </p:nvSpPr>
        <p:spPr/>
        <p:txBody>
          <a:bodyPr/>
          <a:lstStyle/>
          <a:p>
            <a:fld id="{53FED565-5249-43E6-87F0-C16325FA1EA2}" type="slidenum">
              <a:rPr lang="en-US" smtClean="0"/>
              <a:t>10</a:t>
            </a:fld>
            <a:endParaRPr lang="en-US"/>
          </a:p>
        </p:txBody>
      </p:sp>
    </p:spTree>
    <p:extLst>
      <p:ext uri="{BB962C8B-B14F-4D97-AF65-F5344CB8AC3E}">
        <p14:creationId xmlns:p14="http://schemas.microsoft.com/office/powerpoint/2010/main" val="21511366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1161471" rtl="0" eaLnBrk="1" fontAlgn="auto" latinLnBrk="0" hangingPunct="1">
              <a:lnSpc>
                <a:spcPct val="100000"/>
              </a:lnSpc>
              <a:spcBef>
                <a:spcPts val="0"/>
              </a:spcBef>
              <a:spcAft>
                <a:spcPts val="0"/>
              </a:spcAft>
              <a:buClrTx/>
              <a:buSzTx/>
              <a:buFontTx/>
              <a:buNone/>
              <a:tabLst/>
              <a:defRPr/>
            </a:pPr>
            <a:r>
              <a:rPr lang="en-US" dirty="0" smtClean="0"/>
              <a:t>Showing the word teacher may ask the meaning to the students, then he</a:t>
            </a:r>
            <a:r>
              <a:rPr lang="en-US" baseline="0" dirty="0" smtClean="0"/>
              <a:t> may show the picture, then meaning and sentence at last.</a:t>
            </a:r>
            <a:endParaRPr lang="en-US" dirty="0" smtClean="0"/>
          </a:p>
          <a:p>
            <a:endParaRPr lang="en-US" dirty="0"/>
          </a:p>
        </p:txBody>
      </p:sp>
      <p:sp>
        <p:nvSpPr>
          <p:cNvPr id="4" name="Slide Number Placeholder 3"/>
          <p:cNvSpPr>
            <a:spLocks noGrp="1"/>
          </p:cNvSpPr>
          <p:nvPr>
            <p:ph type="sldNum" sz="quarter" idx="10"/>
          </p:nvPr>
        </p:nvSpPr>
        <p:spPr/>
        <p:txBody>
          <a:bodyPr/>
          <a:lstStyle/>
          <a:p>
            <a:fld id="{53FED565-5249-43E6-87F0-C16325FA1EA2}" type="slidenum">
              <a:rPr lang="en-US" smtClean="0"/>
              <a:t>11</a:t>
            </a:fld>
            <a:endParaRPr lang="en-US"/>
          </a:p>
        </p:txBody>
      </p:sp>
    </p:spTree>
    <p:extLst>
      <p:ext uri="{BB962C8B-B14F-4D97-AF65-F5344CB8AC3E}">
        <p14:creationId xmlns:p14="http://schemas.microsoft.com/office/powerpoint/2010/main" val="14757987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1161471" rtl="0" eaLnBrk="1" fontAlgn="auto" latinLnBrk="0" hangingPunct="1">
              <a:lnSpc>
                <a:spcPct val="100000"/>
              </a:lnSpc>
              <a:spcBef>
                <a:spcPts val="0"/>
              </a:spcBef>
              <a:spcAft>
                <a:spcPts val="0"/>
              </a:spcAft>
              <a:buClrTx/>
              <a:buSzTx/>
              <a:buFontTx/>
              <a:buNone/>
              <a:tabLst/>
              <a:defRPr/>
            </a:pPr>
            <a:r>
              <a:rPr lang="en-US" dirty="0" smtClean="0"/>
              <a:t>Showing the word teacher may ask the meaning to the students, then he</a:t>
            </a:r>
            <a:r>
              <a:rPr lang="en-US" baseline="0" dirty="0" smtClean="0"/>
              <a:t> may show the picture, then meaning and sentence at last.</a:t>
            </a:r>
            <a:endParaRPr lang="en-US" dirty="0" smtClean="0"/>
          </a:p>
          <a:p>
            <a:endParaRPr lang="en-US" dirty="0"/>
          </a:p>
        </p:txBody>
      </p:sp>
      <p:sp>
        <p:nvSpPr>
          <p:cNvPr id="4" name="Slide Number Placeholder 3"/>
          <p:cNvSpPr>
            <a:spLocks noGrp="1"/>
          </p:cNvSpPr>
          <p:nvPr>
            <p:ph type="sldNum" sz="quarter" idx="10"/>
          </p:nvPr>
        </p:nvSpPr>
        <p:spPr/>
        <p:txBody>
          <a:bodyPr/>
          <a:lstStyle/>
          <a:p>
            <a:fld id="{53FED565-5249-43E6-87F0-C16325FA1EA2}" type="slidenum">
              <a:rPr lang="en-US" smtClean="0"/>
              <a:t>12</a:t>
            </a:fld>
            <a:endParaRPr lang="en-US"/>
          </a:p>
        </p:txBody>
      </p:sp>
    </p:spTree>
    <p:extLst>
      <p:ext uri="{BB962C8B-B14F-4D97-AF65-F5344CB8AC3E}">
        <p14:creationId xmlns:p14="http://schemas.microsoft.com/office/powerpoint/2010/main" val="25905136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1161471" rtl="0" eaLnBrk="1" fontAlgn="auto" latinLnBrk="0" hangingPunct="1">
              <a:lnSpc>
                <a:spcPct val="100000"/>
              </a:lnSpc>
              <a:spcBef>
                <a:spcPts val="0"/>
              </a:spcBef>
              <a:spcAft>
                <a:spcPts val="0"/>
              </a:spcAft>
              <a:buClrTx/>
              <a:buSzTx/>
              <a:buFontTx/>
              <a:buNone/>
              <a:tabLst/>
              <a:defRPr/>
            </a:pPr>
            <a:r>
              <a:rPr lang="en-US" dirty="0" smtClean="0"/>
              <a:t>Showing the word teacher may ask the meaning to the students, then he</a:t>
            </a:r>
            <a:r>
              <a:rPr lang="en-US" baseline="0" dirty="0" smtClean="0"/>
              <a:t> may show the picture, then meaning and sentence at last.</a:t>
            </a:r>
            <a:endParaRPr lang="en-US" dirty="0" smtClean="0"/>
          </a:p>
          <a:p>
            <a:endParaRPr lang="en-US" dirty="0"/>
          </a:p>
        </p:txBody>
      </p:sp>
      <p:sp>
        <p:nvSpPr>
          <p:cNvPr id="4" name="Slide Number Placeholder 3"/>
          <p:cNvSpPr>
            <a:spLocks noGrp="1"/>
          </p:cNvSpPr>
          <p:nvPr>
            <p:ph type="sldNum" sz="quarter" idx="10"/>
          </p:nvPr>
        </p:nvSpPr>
        <p:spPr/>
        <p:txBody>
          <a:bodyPr/>
          <a:lstStyle/>
          <a:p>
            <a:fld id="{53FED565-5249-43E6-87F0-C16325FA1EA2}" type="slidenum">
              <a:rPr lang="en-US" smtClean="0"/>
              <a:t>13</a:t>
            </a:fld>
            <a:endParaRPr lang="en-US"/>
          </a:p>
        </p:txBody>
      </p:sp>
    </p:spTree>
    <p:extLst>
      <p:ext uri="{BB962C8B-B14F-4D97-AF65-F5344CB8AC3E}">
        <p14:creationId xmlns:p14="http://schemas.microsoft.com/office/powerpoint/2010/main" val="2328386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1161471" rtl="0" eaLnBrk="1" fontAlgn="auto" latinLnBrk="0" hangingPunct="1">
              <a:lnSpc>
                <a:spcPct val="100000"/>
              </a:lnSpc>
              <a:spcBef>
                <a:spcPts val="0"/>
              </a:spcBef>
              <a:spcAft>
                <a:spcPts val="0"/>
              </a:spcAft>
              <a:buClrTx/>
              <a:buSzTx/>
              <a:buFontTx/>
              <a:buNone/>
              <a:tabLst/>
              <a:defRPr/>
            </a:pPr>
            <a:r>
              <a:rPr lang="en-US" dirty="0" smtClean="0"/>
              <a:t>Showing the word teacher may ask the meaning to the students, then he</a:t>
            </a:r>
            <a:r>
              <a:rPr lang="en-US" baseline="0" dirty="0" smtClean="0"/>
              <a:t> may show the picture, then meaning and sentence at last.</a:t>
            </a:r>
            <a:endParaRPr lang="en-US" dirty="0" smtClean="0"/>
          </a:p>
          <a:p>
            <a:endParaRPr lang="en-US" dirty="0"/>
          </a:p>
        </p:txBody>
      </p:sp>
      <p:sp>
        <p:nvSpPr>
          <p:cNvPr id="4" name="Slide Number Placeholder 3"/>
          <p:cNvSpPr>
            <a:spLocks noGrp="1"/>
          </p:cNvSpPr>
          <p:nvPr>
            <p:ph type="sldNum" sz="quarter" idx="10"/>
          </p:nvPr>
        </p:nvSpPr>
        <p:spPr/>
        <p:txBody>
          <a:bodyPr/>
          <a:lstStyle/>
          <a:p>
            <a:fld id="{53FED565-5249-43E6-87F0-C16325FA1EA2}" type="slidenum">
              <a:rPr lang="en-US" smtClean="0"/>
              <a:t>14</a:t>
            </a:fld>
            <a:endParaRPr lang="en-US"/>
          </a:p>
        </p:txBody>
      </p:sp>
    </p:spTree>
    <p:extLst>
      <p:ext uri="{BB962C8B-B14F-4D97-AF65-F5344CB8AC3E}">
        <p14:creationId xmlns:p14="http://schemas.microsoft.com/office/powerpoint/2010/main" val="239516152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1161471" rtl="0" eaLnBrk="1" fontAlgn="auto" latinLnBrk="0" hangingPunct="1">
              <a:lnSpc>
                <a:spcPct val="100000"/>
              </a:lnSpc>
              <a:spcBef>
                <a:spcPts val="0"/>
              </a:spcBef>
              <a:spcAft>
                <a:spcPts val="0"/>
              </a:spcAft>
              <a:buClrTx/>
              <a:buSzTx/>
              <a:buFontTx/>
              <a:buNone/>
              <a:tabLst/>
              <a:defRPr/>
            </a:pPr>
            <a:r>
              <a:rPr lang="en-US" dirty="0" smtClean="0"/>
              <a:t>Showing the word teacher may ask the meaning to the students, then he</a:t>
            </a:r>
            <a:r>
              <a:rPr lang="en-US" baseline="0" dirty="0" smtClean="0"/>
              <a:t> may show the picture, then meaning and sentence at last.</a:t>
            </a:r>
            <a:endParaRPr lang="en-US" dirty="0" smtClean="0"/>
          </a:p>
          <a:p>
            <a:endParaRPr lang="en-US" dirty="0"/>
          </a:p>
        </p:txBody>
      </p:sp>
      <p:sp>
        <p:nvSpPr>
          <p:cNvPr id="4" name="Slide Number Placeholder 3"/>
          <p:cNvSpPr>
            <a:spLocks noGrp="1"/>
          </p:cNvSpPr>
          <p:nvPr>
            <p:ph type="sldNum" sz="quarter" idx="10"/>
          </p:nvPr>
        </p:nvSpPr>
        <p:spPr/>
        <p:txBody>
          <a:bodyPr/>
          <a:lstStyle/>
          <a:p>
            <a:fld id="{53FED565-5249-43E6-87F0-C16325FA1EA2}" type="slidenum">
              <a:rPr lang="en-US" smtClean="0"/>
              <a:t>15</a:t>
            </a:fld>
            <a:endParaRPr lang="en-US"/>
          </a:p>
        </p:txBody>
      </p:sp>
    </p:spTree>
    <p:extLst>
      <p:ext uri="{BB962C8B-B14F-4D97-AF65-F5344CB8AC3E}">
        <p14:creationId xmlns:p14="http://schemas.microsoft.com/office/powerpoint/2010/main" val="307402201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1161471" rtl="0" eaLnBrk="1" fontAlgn="auto" latinLnBrk="0" hangingPunct="1">
              <a:lnSpc>
                <a:spcPct val="100000"/>
              </a:lnSpc>
              <a:spcBef>
                <a:spcPts val="0"/>
              </a:spcBef>
              <a:spcAft>
                <a:spcPts val="0"/>
              </a:spcAft>
              <a:buClrTx/>
              <a:buSzTx/>
              <a:buFontTx/>
              <a:buNone/>
              <a:tabLst/>
              <a:defRPr/>
            </a:pPr>
            <a:r>
              <a:rPr lang="en-US" dirty="0" smtClean="0"/>
              <a:t>Showing the word teacher may ask the meaning to the students, then he</a:t>
            </a:r>
            <a:r>
              <a:rPr lang="en-US" baseline="0" dirty="0" smtClean="0"/>
              <a:t> may show the picture, then meaning and sentence at last.</a:t>
            </a:r>
            <a:endParaRPr lang="en-US" dirty="0" smtClean="0"/>
          </a:p>
          <a:p>
            <a:endParaRPr lang="en-US" dirty="0"/>
          </a:p>
        </p:txBody>
      </p:sp>
      <p:sp>
        <p:nvSpPr>
          <p:cNvPr id="4" name="Slide Number Placeholder 3"/>
          <p:cNvSpPr>
            <a:spLocks noGrp="1"/>
          </p:cNvSpPr>
          <p:nvPr>
            <p:ph type="sldNum" sz="quarter" idx="10"/>
          </p:nvPr>
        </p:nvSpPr>
        <p:spPr/>
        <p:txBody>
          <a:bodyPr/>
          <a:lstStyle/>
          <a:p>
            <a:fld id="{53FED565-5249-43E6-87F0-C16325FA1EA2}" type="slidenum">
              <a:rPr lang="en-US" smtClean="0"/>
              <a:t>16</a:t>
            </a:fld>
            <a:endParaRPr lang="en-US"/>
          </a:p>
        </p:txBody>
      </p:sp>
    </p:spTree>
    <p:extLst>
      <p:ext uri="{BB962C8B-B14F-4D97-AF65-F5344CB8AC3E}">
        <p14:creationId xmlns:p14="http://schemas.microsoft.com/office/powerpoint/2010/main" val="148326206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1161471" rtl="0" eaLnBrk="1" fontAlgn="auto" latinLnBrk="0" hangingPunct="1">
              <a:lnSpc>
                <a:spcPct val="100000"/>
              </a:lnSpc>
              <a:spcBef>
                <a:spcPts val="0"/>
              </a:spcBef>
              <a:spcAft>
                <a:spcPts val="0"/>
              </a:spcAft>
              <a:buClrTx/>
              <a:buSzTx/>
              <a:buFontTx/>
              <a:buNone/>
              <a:tabLst/>
              <a:defRPr/>
            </a:pPr>
            <a:r>
              <a:rPr lang="en-US" dirty="0" smtClean="0"/>
              <a:t>Showing the word teacher may ask the meaning to the students, then he</a:t>
            </a:r>
            <a:r>
              <a:rPr lang="en-US" baseline="0" dirty="0" smtClean="0"/>
              <a:t> may show the picture, then meaning and sentence at last.</a:t>
            </a:r>
            <a:endParaRPr lang="en-US" dirty="0" smtClean="0"/>
          </a:p>
          <a:p>
            <a:endParaRPr lang="en-US" dirty="0"/>
          </a:p>
        </p:txBody>
      </p:sp>
      <p:sp>
        <p:nvSpPr>
          <p:cNvPr id="4" name="Slide Number Placeholder 3"/>
          <p:cNvSpPr>
            <a:spLocks noGrp="1"/>
          </p:cNvSpPr>
          <p:nvPr>
            <p:ph type="sldNum" sz="quarter" idx="10"/>
          </p:nvPr>
        </p:nvSpPr>
        <p:spPr/>
        <p:txBody>
          <a:bodyPr/>
          <a:lstStyle/>
          <a:p>
            <a:fld id="{53FED565-5249-43E6-87F0-C16325FA1EA2}" type="slidenum">
              <a:rPr lang="en-US" smtClean="0"/>
              <a:t>17</a:t>
            </a:fld>
            <a:endParaRPr lang="en-US"/>
          </a:p>
        </p:txBody>
      </p:sp>
    </p:spTree>
    <p:extLst>
      <p:ext uri="{BB962C8B-B14F-4D97-AF65-F5344CB8AC3E}">
        <p14:creationId xmlns:p14="http://schemas.microsoft.com/office/powerpoint/2010/main" val="120677234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dirty="0" smtClean="0"/>
              <a:t>Shylock, Antonio and </a:t>
            </a:r>
            <a:r>
              <a:rPr lang="en-US" dirty="0" err="1" smtClean="0"/>
              <a:t>Bassanio</a:t>
            </a:r>
            <a:r>
              <a:rPr lang="en-US" dirty="0" smtClean="0"/>
              <a:t> lived in this city-port. It is an important business port of Italy.</a:t>
            </a:r>
            <a:endParaRPr lang="en-US" dirty="0"/>
          </a:p>
        </p:txBody>
      </p:sp>
      <p:sp>
        <p:nvSpPr>
          <p:cNvPr id="4" name="Slide Number Placeholder 3"/>
          <p:cNvSpPr>
            <a:spLocks noGrp="1"/>
          </p:cNvSpPr>
          <p:nvPr>
            <p:ph type="sldNum" sz="quarter" idx="10"/>
          </p:nvPr>
        </p:nvSpPr>
        <p:spPr/>
        <p:txBody>
          <a:bodyPr/>
          <a:lstStyle/>
          <a:p>
            <a:fld id="{53FED565-5249-43E6-87F0-C16325FA1EA2}" type="slidenum">
              <a:rPr lang="en-US" smtClean="0"/>
              <a:t>18</a:t>
            </a:fld>
            <a:endParaRPr lang="en-US"/>
          </a:p>
        </p:txBody>
      </p:sp>
    </p:spTree>
    <p:extLst>
      <p:ext uri="{BB962C8B-B14F-4D97-AF65-F5344CB8AC3E}">
        <p14:creationId xmlns:p14="http://schemas.microsoft.com/office/powerpoint/2010/main" val="338328926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dirty="0" smtClean="0"/>
              <a:t>Belmont is an</a:t>
            </a:r>
            <a:r>
              <a:rPr lang="en-US" baseline="0" dirty="0" smtClean="0"/>
              <a:t> island of Australia where Princess Portia lived in. This picture shows Portia’s father’s state.</a:t>
            </a:r>
            <a:endParaRPr lang="en-US" dirty="0"/>
          </a:p>
        </p:txBody>
      </p:sp>
      <p:sp>
        <p:nvSpPr>
          <p:cNvPr id="4" name="Slide Number Placeholder 3"/>
          <p:cNvSpPr>
            <a:spLocks noGrp="1"/>
          </p:cNvSpPr>
          <p:nvPr>
            <p:ph type="sldNum" sz="quarter" idx="10"/>
          </p:nvPr>
        </p:nvSpPr>
        <p:spPr/>
        <p:txBody>
          <a:bodyPr/>
          <a:lstStyle/>
          <a:p>
            <a:fld id="{53FED565-5249-43E6-87F0-C16325FA1EA2}" type="slidenum">
              <a:rPr lang="en-US" smtClean="0"/>
              <a:t>19</a:t>
            </a:fld>
            <a:endParaRPr lang="en-US"/>
          </a:p>
        </p:txBody>
      </p:sp>
    </p:spTree>
    <p:extLst>
      <p:ext uri="{BB962C8B-B14F-4D97-AF65-F5344CB8AC3E}">
        <p14:creationId xmlns:p14="http://schemas.microsoft.com/office/powerpoint/2010/main" val="34859493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3225" y="685800"/>
            <a:ext cx="6051550" cy="3429000"/>
          </a:xfrm>
        </p:spPr>
      </p:sp>
      <p:sp>
        <p:nvSpPr>
          <p:cNvPr id="3" name="Notes Placeholder 2"/>
          <p:cNvSpPr>
            <a:spLocks noGrp="1"/>
          </p:cNvSpPr>
          <p:nvPr>
            <p:ph type="body" idx="1"/>
          </p:nvPr>
        </p:nvSpPr>
        <p:spPr/>
        <p:txBody>
          <a:bodyPr/>
          <a:lstStyle/>
          <a:p>
            <a:pPr algn="ctr"/>
            <a:r>
              <a:rPr lang="en-US" dirty="0" smtClean="0"/>
              <a:t>Introduction of teacher &amp; Class.</a:t>
            </a:r>
            <a:endParaRPr lang="en-US" dirty="0"/>
          </a:p>
        </p:txBody>
      </p:sp>
      <p:sp>
        <p:nvSpPr>
          <p:cNvPr id="4" name="Slide Number Placeholder 3"/>
          <p:cNvSpPr>
            <a:spLocks noGrp="1"/>
          </p:cNvSpPr>
          <p:nvPr>
            <p:ph type="sldNum" sz="quarter" idx="10"/>
          </p:nvPr>
        </p:nvSpPr>
        <p:spPr/>
        <p:txBody>
          <a:bodyPr/>
          <a:lstStyle/>
          <a:p>
            <a:fld id="{53FED565-5249-43E6-87F0-C16325FA1EA2}" type="slidenum">
              <a:rPr lang="en-US" smtClean="0"/>
              <a:t>2</a:t>
            </a:fld>
            <a:endParaRPr lang="en-US"/>
          </a:p>
        </p:txBody>
      </p:sp>
    </p:spTree>
    <p:extLst>
      <p:ext uri="{BB962C8B-B14F-4D97-AF65-F5344CB8AC3E}">
        <p14:creationId xmlns:p14="http://schemas.microsoft.com/office/powerpoint/2010/main" val="34654279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dirty="0" err="1" smtClean="0"/>
              <a:t>Bassanio</a:t>
            </a:r>
            <a:r>
              <a:rPr lang="en-US" dirty="0" smtClean="0"/>
              <a:t> loved </a:t>
            </a:r>
            <a:r>
              <a:rPr lang="en-US" dirty="0" err="1" smtClean="0"/>
              <a:t>Poria</a:t>
            </a:r>
            <a:r>
              <a:rPr lang="en-US" dirty="0" smtClean="0"/>
              <a:t> and </a:t>
            </a:r>
            <a:r>
              <a:rPr lang="en-US" dirty="0" err="1" smtClean="0"/>
              <a:t>portia</a:t>
            </a:r>
            <a:r>
              <a:rPr lang="en-US" dirty="0" smtClean="0"/>
              <a:t> had also softness</a:t>
            </a:r>
            <a:r>
              <a:rPr lang="en-US" baseline="0" dirty="0" smtClean="0"/>
              <a:t> to </a:t>
            </a:r>
            <a:r>
              <a:rPr lang="en-US" baseline="0" dirty="0" err="1" smtClean="0"/>
              <a:t>Bassanio</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53FED565-5249-43E6-87F0-C16325FA1EA2}" type="slidenum">
              <a:rPr lang="en-US" smtClean="0"/>
              <a:t>20</a:t>
            </a:fld>
            <a:endParaRPr lang="en-US"/>
          </a:p>
        </p:txBody>
      </p:sp>
    </p:spTree>
    <p:extLst>
      <p:ext uri="{BB962C8B-B14F-4D97-AF65-F5344CB8AC3E}">
        <p14:creationId xmlns:p14="http://schemas.microsoft.com/office/powerpoint/2010/main" val="219669501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dirty="0" err="1" smtClean="0"/>
              <a:t>Bassanio</a:t>
            </a:r>
            <a:r>
              <a:rPr lang="en-US" dirty="0" smtClean="0"/>
              <a:t> is informing  about his intention and financial crisis to Antonio.</a:t>
            </a:r>
            <a:endParaRPr lang="en-US" dirty="0"/>
          </a:p>
        </p:txBody>
      </p:sp>
      <p:sp>
        <p:nvSpPr>
          <p:cNvPr id="4" name="Slide Number Placeholder 3"/>
          <p:cNvSpPr>
            <a:spLocks noGrp="1"/>
          </p:cNvSpPr>
          <p:nvPr>
            <p:ph type="sldNum" sz="quarter" idx="10"/>
          </p:nvPr>
        </p:nvSpPr>
        <p:spPr/>
        <p:txBody>
          <a:bodyPr/>
          <a:lstStyle/>
          <a:p>
            <a:fld id="{53FED565-5249-43E6-87F0-C16325FA1EA2}" type="slidenum">
              <a:rPr lang="en-US" smtClean="0"/>
              <a:t>21</a:t>
            </a:fld>
            <a:endParaRPr lang="en-US"/>
          </a:p>
        </p:txBody>
      </p:sp>
    </p:spTree>
    <p:extLst>
      <p:ext uri="{BB962C8B-B14F-4D97-AF65-F5344CB8AC3E}">
        <p14:creationId xmlns:p14="http://schemas.microsoft.com/office/powerpoint/2010/main" val="66709897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dirty="0" err="1" smtClean="0"/>
              <a:t>Bassanio</a:t>
            </a:r>
            <a:r>
              <a:rPr lang="en-US" dirty="0" smtClean="0"/>
              <a:t> wishing help from Antonio.</a:t>
            </a:r>
            <a:endParaRPr lang="en-US" dirty="0"/>
          </a:p>
        </p:txBody>
      </p:sp>
      <p:sp>
        <p:nvSpPr>
          <p:cNvPr id="4" name="Slide Number Placeholder 3"/>
          <p:cNvSpPr>
            <a:spLocks noGrp="1"/>
          </p:cNvSpPr>
          <p:nvPr>
            <p:ph type="sldNum" sz="quarter" idx="10"/>
          </p:nvPr>
        </p:nvSpPr>
        <p:spPr/>
        <p:txBody>
          <a:bodyPr/>
          <a:lstStyle/>
          <a:p>
            <a:fld id="{53FED565-5249-43E6-87F0-C16325FA1EA2}" type="slidenum">
              <a:rPr lang="en-US" smtClean="0"/>
              <a:t>22</a:t>
            </a:fld>
            <a:endParaRPr lang="en-US"/>
          </a:p>
        </p:txBody>
      </p:sp>
    </p:spTree>
    <p:extLst>
      <p:ext uri="{BB962C8B-B14F-4D97-AF65-F5344CB8AC3E}">
        <p14:creationId xmlns:p14="http://schemas.microsoft.com/office/powerpoint/2010/main" val="158581549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dirty="0" smtClean="0"/>
              <a:t>Antonio assured </a:t>
            </a:r>
            <a:r>
              <a:rPr lang="en-US" dirty="0" err="1" smtClean="0"/>
              <a:t>Bassanio</a:t>
            </a:r>
            <a:r>
              <a:rPr lang="en-US" dirty="0" smtClean="0"/>
              <a:t> and went to Shylock for</a:t>
            </a:r>
            <a:r>
              <a:rPr lang="en-US" baseline="0" dirty="0" smtClean="0"/>
              <a:t> money.</a:t>
            </a:r>
            <a:endParaRPr lang="en-US" dirty="0"/>
          </a:p>
        </p:txBody>
      </p:sp>
      <p:sp>
        <p:nvSpPr>
          <p:cNvPr id="4" name="Slide Number Placeholder 3"/>
          <p:cNvSpPr>
            <a:spLocks noGrp="1"/>
          </p:cNvSpPr>
          <p:nvPr>
            <p:ph type="sldNum" sz="quarter" idx="10"/>
          </p:nvPr>
        </p:nvSpPr>
        <p:spPr/>
        <p:txBody>
          <a:bodyPr/>
          <a:lstStyle/>
          <a:p>
            <a:fld id="{53FED565-5249-43E6-87F0-C16325FA1EA2}" type="slidenum">
              <a:rPr lang="en-US" smtClean="0"/>
              <a:t>23</a:t>
            </a:fld>
            <a:endParaRPr lang="en-US"/>
          </a:p>
        </p:txBody>
      </p:sp>
    </p:spTree>
    <p:extLst>
      <p:ext uri="{BB962C8B-B14F-4D97-AF65-F5344CB8AC3E}">
        <p14:creationId xmlns:p14="http://schemas.microsoft.com/office/powerpoint/2010/main" val="156351181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dirty="0" smtClean="0"/>
              <a:t>Shylock  agreed to lend money to Antonio but in one </a:t>
            </a:r>
            <a:r>
              <a:rPr lang="en-US" dirty="0" err="1" smtClean="0"/>
              <a:t>conditon</a:t>
            </a:r>
            <a:r>
              <a:rPr lang="en-US" dirty="0" smtClean="0"/>
              <a:t>.</a:t>
            </a:r>
            <a:endParaRPr lang="en-US" dirty="0"/>
          </a:p>
        </p:txBody>
      </p:sp>
      <p:sp>
        <p:nvSpPr>
          <p:cNvPr id="4" name="Slide Number Placeholder 3"/>
          <p:cNvSpPr>
            <a:spLocks noGrp="1"/>
          </p:cNvSpPr>
          <p:nvPr>
            <p:ph type="sldNum" sz="quarter" idx="10"/>
          </p:nvPr>
        </p:nvSpPr>
        <p:spPr/>
        <p:txBody>
          <a:bodyPr/>
          <a:lstStyle/>
          <a:p>
            <a:fld id="{53FED565-5249-43E6-87F0-C16325FA1EA2}" type="slidenum">
              <a:rPr lang="en-US" smtClean="0"/>
              <a:t>24</a:t>
            </a:fld>
            <a:endParaRPr lang="en-US"/>
          </a:p>
        </p:txBody>
      </p:sp>
    </p:spTree>
    <p:extLst>
      <p:ext uri="{BB962C8B-B14F-4D97-AF65-F5344CB8AC3E}">
        <p14:creationId xmlns:p14="http://schemas.microsoft.com/office/powerpoint/2010/main" val="141689092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content is the first episode of the legendary drama series “The Merchant of Venice.” by William Shakespeare. The 2</a:t>
            </a:r>
            <a:r>
              <a:rPr lang="en-US" baseline="30000" dirty="0" smtClean="0"/>
              <a:t>nd</a:t>
            </a:r>
            <a:r>
              <a:rPr lang="en-US" dirty="0" smtClean="0"/>
              <a:t> episode is more interesting than</a:t>
            </a:r>
            <a:r>
              <a:rPr lang="en-US" baseline="0" dirty="0" smtClean="0"/>
              <a:t> this episode. The third and grand episode is the most touching, amazing as well as interesting among the three episodes. Teacher may invite the students to enjoy all the three episodes accordingly.</a:t>
            </a:r>
            <a:endParaRPr lang="en-US" dirty="0"/>
          </a:p>
        </p:txBody>
      </p:sp>
      <p:sp>
        <p:nvSpPr>
          <p:cNvPr id="4" name="Slide Number Placeholder 3"/>
          <p:cNvSpPr>
            <a:spLocks noGrp="1"/>
          </p:cNvSpPr>
          <p:nvPr>
            <p:ph type="sldNum" sz="quarter" idx="10"/>
          </p:nvPr>
        </p:nvSpPr>
        <p:spPr/>
        <p:txBody>
          <a:bodyPr/>
          <a:lstStyle/>
          <a:p>
            <a:fld id="{53FED565-5249-43E6-87F0-C16325FA1EA2}" type="slidenum">
              <a:rPr lang="en-US" smtClean="0"/>
              <a:t>25</a:t>
            </a:fld>
            <a:endParaRPr lang="en-US"/>
          </a:p>
        </p:txBody>
      </p:sp>
    </p:spTree>
    <p:extLst>
      <p:ext uri="{BB962C8B-B14F-4D97-AF65-F5344CB8AC3E}">
        <p14:creationId xmlns:p14="http://schemas.microsoft.com/office/powerpoint/2010/main" val="225096383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dirty="0" smtClean="0"/>
              <a:t>Text item.</a:t>
            </a:r>
            <a:r>
              <a:rPr lang="en-US" baseline="0" dirty="0" smtClean="0"/>
              <a:t> This part may conducted through manual method to survive connection with text book.</a:t>
            </a:r>
            <a:endParaRPr lang="en-US" dirty="0"/>
          </a:p>
        </p:txBody>
      </p:sp>
      <p:sp>
        <p:nvSpPr>
          <p:cNvPr id="4" name="Slide Number Placeholder 3"/>
          <p:cNvSpPr>
            <a:spLocks noGrp="1"/>
          </p:cNvSpPr>
          <p:nvPr>
            <p:ph type="sldNum" sz="quarter" idx="10"/>
          </p:nvPr>
        </p:nvSpPr>
        <p:spPr/>
        <p:txBody>
          <a:bodyPr/>
          <a:lstStyle/>
          <a:p>
            <a:fld id="{53FED565-5249-43E6-87F0-C16325FA1EA2}" type="slidenum">
              <a:rPr lang="en-US" smtClean="0"/>
              <a:t>26</a:t>
            </a:fld>
            <a:endParaRPr lang="en-US"/>
          </a:p>
        </p:txBody>
      </p:sp>
    </p:spTree>
    <p:extLst>
      <p:ext uri="{BB962C8B-B14F-4D97-AF65-F5344CB8AC3E}">
        <p14:creationId xmlns:p14="http://schemas.microsoft.com/office/powerpoint/2010/main" val="335765523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dirty="0" smtClean="0"/>
              <a:t>Teacher may conduct this according to the direction of the text book.</a:t>
            </a:r>
            <a:endParaRPr lang="en-US" dirty="0"/>
          </a:p>
        </p:txBody>
      </p:sp>
      <p:sp>
        <p:nvSpPr>
          <p:cNvPr id="4" name="Slide Number Placeholder 3"/>
          <p:cNvSpPr>
            <a:spLocks noGrp="1"/>
          </p:cNvSpPr>
          <p:nvPr>
            <p:ph type="sldNum" sz="quarter" idx="10"/>
          </p:nvPr>
        </p:nvSpPr>
        <p:spPr/>
        <p:txBody>
          <a:bodyPr/>
          <a:lstStyle/>
          <a:p>
            <a:fld id="{53FED565-5249-43E6-87F0-C16325FA1EA2}" type="slidenum">
              <a:rPr lang="en-US" smtClean="0"/>
              <a:t>27</a:t>
            </a:fld>
            <a:endParaRPr lang="en-US"/>
          </a:p>
        </p:txBody>
      </p:sp>
    </p:spTree>
    <p:extLst>
      <p:ext uri="{BB962C8B-B14F-4D97-AF65-F5344CB8AC3E}">
        <p14:creationId xmlns:p14="http://schemas.microsoft.com/office/powerpoint/2010/main" val="8035506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dirty="0" smtClean="0"/>
              <a:t>Evaluation option through section</a:t>
            </a:r>
            <a:r>
              <a:rPr lang="en-US" baseline="0" dirty="0" smtClean="0"/>
              <a:t> C &amp; D.</a:t>
            </a:r>
            <a:endParaRPr lang="en-US" dirty="0"/>
          </a:p>
        </p:txBody>
      </p:sp>
      <p:sp>
        <p:nvSpPr>
          <p:cNvPr id="4" name="Slide Number Placeholder 3"/>
          <p:cNvSpPr>
            <a:spLocks noGrp="1"/>
          </p:cNvSpPr>
          <p:nvPr>
            <p:ph type="sldNum" sz="quarter" idx="10"/>
          </p:nvPr>
        </p:nvSpPr>
        <p:spPr/>
        <p:txBody>
          <a:bodyPr/>
          <a:lstStyle/>
          <a:p>
            <a:fld id="{53FED565-5249-43E6-87F0-C16325FA1EA2}" type="slidenum">
              <a:rPr lang="en-US" smtClean="0"/>
              <a:t>28</a:t>
            </a:fld>
            <a:endParaRPr lang="en-US"/>
          </a:p>
        </p:txBody>
      </p:sp>
    </p:spTree>
    <p:extLst>
      <p:ext uri="{BB962C8B-B14F-4D97-AF65-F5344CB8AC3E}">
        <p14:creationId xmlns:p14="http://schemas.microsoft.com/office/powerpoint/2010/main" val="363548733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3225" y="685800"/>
            <a:ext cx="6051550" cy="3429000"/>
          </a:xfrm>
        </p:spPr>
      </p:sp>
      <p:sp>
        <p:nvSpPr>
          <p:cNvPr id="3" name="Notes Placeholder 2"/>
          <p:cNvSpPr>
            <a:spLocks noGrp="1"/>
          </p:cNvSpPr>
          <p:nvPr>
            <p:ph type="body" idx="1"/>
          </p:nvPr>
        </p:nvSpPr>
        <p:spPr/>
        <p:txBody>
          <a:bodyPr/>
          <a:lstStyle/>
          <a:p>
            <a:pPr algn="ctr"/>
            <a:r>
              <a:rPr lang="en-US" dirty="0" smtClean="0"/>
              <a:t>Teacher may invite the learners to enjoy the next episode  in this ending slide.</a:t>
            </a:r>
            <a:endParaRPr lang="en-US" dirty="0"/>
          </a:p>
        </p:txBody>
      </p:sp>
      <p:sp>
        <p:nvSpPr>
          <p:cNvPr id="4" name="Slide Number Placeholder 3"/>
          <p:cNvSpPr>
            <a:spLocks noGrp="1"/>
          </p:cNvSpPr>
          <p:nvPr>
            <p:ph type="sldNum" sz="quarter" idx="10"/>
          </p:nvPr>
        </p:nvSpPr>
        <p:spPr/>
        <p:txBody>
          <a:bodyPr/>
          <a:lstStyle/>
          <a:p>
            <a:fld id="{53FED565-5249-43E6-87F0-C16325FA1EA2}" type="slidenum">
              <a:rPr lang="en-US" smtClean="0"/>
              <a:t>29</a:t>
            </a:fld>
            <a:endParaRPr lang="en-US"/>
          </a:p>
        </p:txBody>
      </p:sp>
    </p:spTree>
    <p:extLst>
      <p:ext uri="{BB962C8B-B14F-4D97-AF65-F5344CB8AC3E}">
        <p14:creationId xmlns:p14="http://schemas.microsoft.com/office/powerpoint/2010/main" val="4508621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3225" y="685800"/>
            <a:ext cx="6051550" cy="3429000"/>
          </a:xfrm>
        </p:spPr>
      </p:sp>
      <p:sp>
        <p:nvSpPr>
          <p:cNvPr id="3" name="Notes Placeholder 2"/>
          <p:cNvSpPr>
            <a:spLocks noGrp="1"/>
          </p:cNvSpPr>
          <p:nvPr>
            <p:ph type="body" idx="1"/>
          </p:nvPr>
        </p:nvSpPr>
        <p:spPr/>
        <p:txBody>
          <a:bodyPr/>
          <a:lstStyle/>
          <a:p>
            <a:pPr algn="ctr"/>
            <a:r>
              <a:rPr lang="en-US" dirty="0" smtClean="0"/>
              <a:t>Lesson declaration.</a:t>
            </a:r>
            <a:endParaRPr lang="en-US" dirty="0"/>
          </a:p>
        </p:txBody>
      </p:sp>
      <p:sp>
        <p:nvSpPr>
          <p:cNvPr id="4" name="Slide Number Placeholder 3"/>
          <p:cNvSpPr>
            <a:spLocks noGrp="1"/>
          </p:cNvSpPr>
          <p:nvPr>
            <p:ph type="sldNum" sz="quarter" idx="10"/>
          </p:nvPr>
        </p:nvSpPr>
        <p:spPr/>
        <p:txBody>
          <a:bodyPr/>
          <a:lstStyle/>
          <a:p>
            <a:fld id="{53FED565-5249-43E6-87F0-C16325FA1EA2}" type="slidenum">
              <a:rPr lang="en-US" smtClean="0"/>
              <a:t>3</a:t>
            </a:fld>
            <a:endParaRPr lang="en-US"/>
          </a:p>
        </p:txBody>
      </p:sp>
    </p:spTree>
    <p:extLst>
      <p:ext uri="{BB962C8B-B14F-4D97-AF65-F5344CB8AC3E}">
        <p14:creationId xmlns:p14="http://schemas.microsoft.com/office/powerpoint/2010/main" val="27906281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3225" y="685800"/>
            <a:ext cx="6051550" cy="3429000"/>
          </a:xfrm>
        </p:spPr>
      </p:sp>
      <p:sp>
        <p:nvSpPr>
          <p:cNvPr id="3" name="Notes Placeholder 2"/>
          <p:cNvSpPr>
            <a:spLocks noGrp="1"/>
          </p:cNvSpPr>
          <p:nvPr>
            <p:ph type="body" idx="1"/>
          </p:nvPr>
        </p:nvSpPr>
        <p:spPr/>
        <p:txBody>
          <a:bodyPr/>
          <a:lstStyle/>
          <a:p>
            <a:pPr algn="ctr"/>
            <a:r>
              <a:rPr lang="en-US" dirty="0" smtClean="0"/>
              <a:t>Speaking,</a:t>
            </a:r>
            <a:r>
              <a:rPr lang="en-US" baseline="0" dirty="0" smtClean="0"/>
              <a:t> listening &amp; reading skills </a:t>
            </a:r>
            <a:r>
              <a:rPr lang="en-US" dirty="0" smtClean="0"/>
              <a:t>will be focused.</a:t>
            </a:r>
            <a:endParaRPr lang="en-US" dirty="0"/>
          </a:p>
        </p:txBody>
      </p:sp>
      <p:sp>
        <p:nvSpPr>
          <p:cNvPr id="4" name="Slide Number Placeholder 3"/>
          <p:cNvSpPr>
            <a:spLocks noGrp="1"/>
          </p:cNvSpPr>
          <p:nvPr>
            <p:ph type="sldNum" sz="quarter" idx="10"/>
          </p:nvPr>
        </p:nvSpPr>
        <p:spPr/>
        <p:txBody>
          <a:bodyPr/>
          <a:lstStyle/>
          <a:p>
            <a:fld id="{53FED565-5249-43E6-87F0-C16325FA1EA2}" type="slidenum">
              <a:rPr lang="en-US" smtClean="0"/>
              <a:t>4</a:t>
            </a:fld>
            <a:endParaRPr lang="en-US"/>
          </a:p>
        </p:txBody>
      </p:sp>
    </p:spTree>
    <p:extLst>
      <p:ext uri="{BB962C8B-B14F-4D97-AF65-F5344CB8AC3E}">
        <p14:creationId xmlns:p14="http://schemas.microsoft.com/office/powerpoint/2010/main" val="38422932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3225" y="685800"/>
            <a:ext cx="6051550" cy="3429000"/>
          </a:xfrm>
        </p:spPr>
      </p:sp>
      <p:sp>
        <p:nvSpPr>
          <p:cNvPr id="3" name="Notes Placeholder 2"/>
          <p:cNvSpPr>
            <a:spLocks noGrp="1"/>
          </p:cNvSpPr>
          <p:nvPr>
            <p:ph type="body" idx="1"/>
          </p:nvPr>
        </p:nvSpPr>
        <p:spPr/>
        <p:txBody>
          <a:bodyPr/>
          <a:lstStyle/>
          <a:p>
            <a:pPr algn="ctr"/>
            <a:r>
              <a:rPr lang="en-US" dirty="0" smtClean="0"/>
              <a:t>Portia was the princess of Belmont.</a:t>
            </a:r>
            <a:endParaRPr lang="en-US" dirty="0"/>
          </a:p>
        </p:txBody>
      </p:sp>
      <p:sp>
        <p:nvSpPr>
          <p:cNvPr id="4" name="Slide Number Placeholder 3"/>
          <p:cNvSpPr>
            <a:spLocks noGrp="1"/>
          </p:cNvSpPr>
          <p:nvPr>
            <p:ph type="sldNum" sz="quarter" idx="10"/>
          </p:nvPr>
        </p:nvSpPr>
        <p:spPr/>
        <p:txBody>
          <a:bodyPr/>
          <a:lstStyle/>
          <a:p>
            <a:fld id="{53FED565-5249-43E6-87F0-C16325FA1EA2}" type="slidenum">
              <a:rPr lang="en-US" smtClean="0"/>
              <a:t>5</a:t>
            </a:fld>
            <a:endParaRPr lang="en-US"/>
          </a:p>
        </p:txBody>
      </p:sp>
    </p:spTree>
    <p:extLst>
      <p:ext uri="{BB962C8B-B14F-4D97-AF65-F5344CB8AC3E}">
        <p14:creationId xmlns:p14="http://schemas.microsoft.com/office/powerpoint/2010/main" val="33067513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dirty="0" smtClean="0"/>
              <a:t>By recognition Shylock was a moneylender.</a:t>
            </a:r>
            <a:endParaRPr lang="en-US" dirty="0"/>
          </a:p>
        </p:txBody>
      </p:sp>
      <p:sp>
        <p:nvSpPr>
          <p:cNvPr id="4" name="Slide Number Placeholder 3"/>
          <p:cNvSpPr>
            <a:spLocks noGrp="1"/>
          </p:cNvSpPr>
          <p:nvPr>
            <p:ph type="sldNum" sz="quarter" idx="10"/>
          </p:nvPr>
        </p:nvSpPr>
        <p:spPr/>
        <p:txBody>
          <a:bodyPr/>
          <a:lstStyle/>
          <a:p>
            <a:fld id="{53FED565-5249-43E6-87F0-C16325FA1EA2}" type="slidenum">
              <a:rPr lang="en-US" smtClean="0"/>
              <a:t>6</a:t>
            </a:fld>
            <a:endParaRPr lang="en-US"/>
          </a:p>
        </p:txBody>
      </p:sp>
    </p:spTree>
    <p:extLst>
      <p:ext uri="{BB962C8B-B14F-4D97-AF65-F5344CB8AC3E}">
        <p14:creationId xmlns:p14="http://schemas.microsoft.com/office/powerpoint/2010/main" val="6352737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dirty="0" smtClean="0"/>
              <a:t>They were two</a:t>
            </a:r>
            <a:r>
              <a:rPr lang="en-US" baseline="0" dirty="0" smtClean="0"/>
              <a:t> intimate friends. Antonio loved </a:t>
            </a:r>
            <a:r>
              <a:rPr lang="en-US" baseline="0" dirty="0" err="1" smtClean="0"/>
              <a:t>Bassanio</a:t>
            </a:r>
            <a:r>
              <a:rPr lang="en-US" baseline="0" dirty="0" smtClean="0"/>
              <a:t> more than his life.</a:t>
            </a:r>
            <a:endParaRPr lang="en-US" dirty="0"/>
          </a:p>
        </p:txBody>
      </p:sp>
      <p:sp>
        <p:nvSpPr>
          <p:cNvPr id="4" name="Slide Number Placeholder 3"/>
          <p:cNvSpPr>
            <a:spLocks noGrp="1"/>
          </p:cNvSpPr>
          <p:nvPr>
            <p:ph type="sldNum" sz="quarter" idx="10"/>
          </p:nvPr>
        </p:nvSpPr>
        <p:spPr/>
        <p:txBody>
          <a:bodyPr/>
          <a:lstStyle/>
          <a:p>
            <a:fld id="{53FED565-5249-43E6-87F0-C16325FA1EA2}" type="slidenum">
              <a:rPr lang="en-US" smtClean="0"/>
              <a:t>7</a:t>
            </a:fld>
            <a:endParaRPr lang="en-US"/>
          </a:p>
        </p:txBody>
      </p:sp>
    </p:spTree>
    <p:extLst>
      <p:ext uri="{BB962C8B-B14F-4D97-AF65-F5344CB8AC3E}">
        <p14:creationId xmlns:p14="http://schemas.microsoft.com/office/powerpoint/2010/main" val="15161807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dirty="0" smtClean="0"/>
              <a:t>If you want</a:t>
            </a:r>
            <a:r>
              <a:rPr lang="en-US" baseline="0" dirty="0" smtClean="0"/>
              <a:t> to show this option, just go according to the animation.</a:t>
            </a:r>
            <a:endParaRPr lang="en-US" dirty="0"/>
          </a:p>
        </p:txBody>
      </p:sp>
      <p:sp>
        <p:nvSpPr>
          <p:cNvPr id="4" name="Slide Number Placeholder 3"/>
          <p:cNvSpPr>
            <a:spLocks noGrp="1"/>
          </p:cNvSpPr>
          <p:nvPr>
            <p:ph type="sldNum" sz="quarter" idx="10"/>
          </p:nvPr>
        </p:nvSpPr>
        <p:spPr/>
        <p:txBody>
          <a:bodyPr/>
          <a:lstStyle/>
          <a:p>
            <a:fld id="{53FED565-5249-43E6-87F0-C16325FA1EA2}" type="slidenum">
              <a:rPr lang="en-US" smtClean="0"/>
              <a:t>8</a:t>
            </a:fld>
            <a:endParaRPr lang="en-US"/>
          </a:p>
        </p:txBody>
      </p:sp>
    </p:spTree>
    <p:extLst>
      <p:ext uri="{BB962C8B-B14F-4D97-AF65-F5344CB8AC3E}">
        <p14:creationId xmlns:p14="http://schemas.microsoft.com/office/powerpoint/2010/main" val="6672763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ctr" defTabSz="1161471" rtl="0" eaLnBrk="1" fontAlgn="auto" latinLnBrk="0" hangingPunct="1">
              <a:lnSpc>
                <a:spcPct val="100000"/>
              </a:lnSpc>
              <a:spcBef>
                <a:spcPts val="0"/>
              </a:spcBef>
              <a:spcAft>
                <a:spcPts val="0"/>
              </a:spcAft>
              <a:buClrTx/>
              <a:buSzTx/>
              <a:buFontTx/>
              <a:buNone/>
              <a:tabLst/>
              <a:defRPr/>
            </a:pPr>
            <a:r>
              <a:rPr lang="en-US" dirty="0" smtClean="0"/>
              <a:t>Showing the word teacher may ask the meaning to the students, then he</a:t>
            </a:r>
            <a:r>
              <a:rPr lang="en-US" baseline="0" dirty="0" smtClean="0"/>
              <a:t> may show the picture, then meaning and sentence at last.</a:t>
            </a:r>
            <a:endParaRPr lang="en-US" dirty="0" smtClean="0"/>
          </a:p>
          <a:p>
            <a:pPr algn="ctr"/>
            <a:endParaRPr lang="en-US" dirty="0"/>
          </a:p>
        </p:txBody>
      </p:sp>
      <p:sp>
        <p:nvSpPr>
          <p:cNvPr id="4" name="Slide Number Placeholder 3"/>
          <p:cNvSpPr>
            <a:spLocks noGrp="1"/>
          </p:cNvSpPr>
          <p:nvPr>
            <p:ph type="sldNum" sz="quarter" idx="10"/>
          </p:nvPr>
        </p:nvSpPr>
        <p:spPr/>
        <p:txBody>
          <a:bodyPr/>
          <a:lstStyle/>
          <a:p>
            <a:fld id="{53FED565-5249-43E6-87F0-C16325FA1EA2}" type="slidenum">
              <a:rPr lang="en-US" smtClean="0"/>
              <a:t>9</a:t>
            </a:fld>
            <a:endParaRPr lang="en-US"/>
          </a:p>
        </p:txBody>
      </p:sp>
    </p:spTree>
    <p:extLst>
      <p:ext uri="{BB962C8B-B14F-4D97-AF65-F5344CB8AC3E}">
        <p14:creationId xmlns:p14="http://schemas.microsoft.com/office/powerpoint/2010/main" val="38500875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28700" y="2414487"/>
            <a:ext cx="11658600" cy="1666027"/>
          </a:xfrm>
        </p:spPr>
        <p:txBody>
          <a:bodyPr/>
          <a:lstStyle/>
          <a:p>
            <a:r>
              <a:rPr lang="en-US" smtClean="0"/>
              <a:t>Click to edit Master title style</a:t>
            </a:r>
            <a:endParaRPr lang="en-US"/>
          </a:p>
        </p:txBody>
      </p:sp>
      <p:sp>
        <p:nvSpPr>
          <p:cNvPr id="3" name="Subtitle 2"/>
          <p:cNvSpPr>
            <a:spLocks noGrp="1"/>
          </p:cNvSpPr>
          <p:nvPr>
            <p:ph type="subTitle" idx="1"/>
          </p:nvPr>
        </p:nvSpPr>
        <p:spPr>
          <a:xfrm>
            <a:off x="2057400" y="4404360"/>
            <a:ext cx="9601200" cy="1986280"/>
          </a:xfrm>
        </p:spPr>
        <p:txBody>
          <a:bodyPr/>
          <a:lstStyle>
            <a:lvl1pPr marL="0" indent="0" algn="ctr">
              <a:buNone/>
              <a:defRPr>
                <a:solidFill>
                  <a:schemeClr val="tx1">
                    <a:tint val="75000"/>
                  </a:schemeClr>
                </a:solidFill>
              </a:defRPr>
            </a:lvl1pPr>
            <a:lvl2pPr marL="580735" indent="0" algn="ctr">
              <a:buNone/>
              <a:defRPr>
                <a:solidFill>
                  <a:schemeClr val="tx1">
                    <a:tint val="75000"/>
                  </a:schemeClr>
                </a:solidFill>
              </a:defRPr>
            </a:lvl2pPr>
            <a:lvl3pPr marL="1161471" indent="0" algn="ctr">
              <a:buNone/>
              <a:defRPr>
                <a:solidFill>
                  <a:schemeClr val="tx1">
                    <a:tint val="75000"/>
                  </a:schemeClr>
                </a:solidFill>
              </a:defRPr>
            </a:lvl3pPr>
            <a:lvl4pPr marL="1742206" indent="0" algn="ctr">
              <a:buNone/>
              <a:defRPr>
                <a:solidFill>
                  <a:schemeClr val="tx1">
                    <a:tint val="75000"/>
                  </a:schemeClr>
                </a:solidFill>
              </a:defRPr>
            </a:lvl4pPr>
            <a:lvl5pPr marL="2322942" indent="0" algn="ctr">
              <a:buNone/>
              <a:defRPr>
                <a:solidFill>
                  <a:schemeClr val="tx1">
                    <a:tint val="75000"/>
                  </a:schemeClr>
                </a:solidFill>
              </a:defRPr>
            </a:lvl5pPr>
            <a:lvl6pPr marL="2903677" indent="0" algn="ctr">
              <a:buNone/>
              <a:defRPr>
                <a:solidFill>
                  <a:schemeClr val="tx1">
                    <a:tint val="75000"/>
                  </a:schemeClr>
                </a:solidFill>
              </a:defRPr>
            </a:lvl6pPr>
            <a:lvl7pPr marL="3484413" indent="0" algn="ctr">
              <a:buNone/>
              <a:defRPr>
                <a:solidFill>
                  <a:schemeClr val="tx1">
                    <a:tint val="75000"/>
                  </a:schemeClr>
                </a:solidFill>
              </a:defRPr>
            </a:lvl7pPr>
            <a:lvl8pPr marL="4065148" indent="0" algn="ctr">
              <a:buNone/>
              <a:defRPr>
                <a:solidFill>
                  <a:schemeClr val="tx1">
                    <a:tint val="75000"/>
                  </a:schemeClr>
                </a:solidFill>
              </a:defRPr>
            </a:lvl8pPr>
            <a:lvl9pPr marL="4645884"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BF5E1B0-8899-4EF1-A574-6493D69A1D34}" type="datetime1">
              <a:rPr lang="en-US" smtClean="0"/>
              <a:t>12/21/2016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4827226-B2DA-46EC-8F7B-3176FBF1FC80}" type="slidenum">
              <a:rPr lang="en-US" smtClean="0"/>
              <a:t>‹#›</a:t>
            </a:fld>
            <a:endParaRPr lang="en-US"/>
          </a:p>
        </p:txBody>
      </p:sp>
    </p:spTree>
    <p:extLst>
      <p:ext uri="{BB962C8B-B14F-4D97-AF65-F5344CB8AC3E}">
        <p14:creationId xmlns:p14="http://schemas.microsoft.com/office/powerpoint/2010/main" val="40043627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2781688-3D04-4982-9135-F9B96D1629DF}" type="datetime1">
              <a:rPr lang="en-US" smtClean="0"/>
              <a:t>12/21/2016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4827226-B2DA-46EC-8F7B-3176FBF1FC80}" type="slidenum">
              <a:rPr lang="en-US" smtClean="0"/>
              <a:t>‹#›</a:t>
            </a:fld>
            <a:endParaRPr lang="en-US"/>
          </a:p>
        </p:txBody>
      </p:sp>
    </p:spTree>
    <p:extLst>
      <p:ext uri="{BB962C8B-B14F-4D97-AF65-F5344CB8AC3E}">
        <p14:creationId xmlns:p14="http://schemas.microsoft.com/office/powerpoint/2010/main" val="21493372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944100" y="311262"/>
            <a:ext cx="3086100" cy="663172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311262"/>
            <a:ext cx="9029700" cy="663172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87FDCDD-0038-4D07-A9D8-96B27BFE5CD5}" type="datetime1">
              <a:rPr lang="en-US" smtClean="0"/>
              <a:t>12/21/2016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4827226-B2DA-46EC-8F7B-3176FBF1FC80}" type="slidenum">
              <a:rPr lang="en-US" smtClean="0"/>
              <a:t>‹#›</a:t>
            </a:fld>
            <a:endParaRPr lang="en-US"/>
          </a:p>
        </p:txBody>
      </p:sp>
    </p:spTree>
    <p:extLst>
      <p:ext uri="{BB962C8B-B14F-4D97-AF65-F5344CB8AC3E}">
        <p14:creationId xmlns:p14="http://schemas.microsoft.com/office/powerpoint/2010/main" val="14297099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1568EAC-ECA0-499F-915E-44A302F7C147}" type="datetime1">
              <a:rPr lang="en-US" smtClean="0"/>
              <a:t>12/21/2016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4827226-B2DA-46EC-8F7B-3176FBF1FC80}" type="slidenum">
              <a:rPr lang="en-US" smtClean="0"/>
              <a:t>‹#›</a:t>
            </a:fld>
            <a:endParaRPr lang="en-US"/>
          </a:p>
        </p:txBody>
      </p:sp>
    </p:spTree>
    <p:extLst>
      <p:ext uri="{BB962C8B-B14F-4D97-AF65-F5344CB8AC3E}">
        <p14:creationId xmlns:p14="http://schemas.microsoft.com/office/powerpoint/2010/main" val="33113523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83470" y="4994491"/>
            <a:ext cx="11658600" cy="1543685"/>
          </a:xfrm>
        </p:spPr>
        <p:txBody>
          <a:bodyPr anchor="t"/>
          <a:lstStyle>
            <a:lvl1pPr algn="l">
              <a:defRPr sz="5100" b="1" cap="all"/>
            </a:lvl1pPr>
          </a:lstStyle>
          <a:p>
            <a:r>
              <a:rPr lang="en-US" smtClean="0"/>
              <a:t>Click to edit Master title style</a:t>
            </a:r>
            <a:endParaRPr lang="en-US"/>
          </a:p>
        </p:txBody>
      </p:sp>
      <p:sp>
        <p:nvSpPr>
          <p:cNvPr id="3" name="Text Placeholder 2"/>
          <p:cNvSpPr>
            <a:spLocks noGrp="1"/>
          </p:cNvSpPr>
          <p:nvPr>
            <p:ph type="body" idx="1"/>
          </p:nvPr>
        </p:nvSpPr>
        <p:spPr>
          <a:xfrm>
            <a:off x="1083470" y="3294275"/>
            <a:ext cx="11658600" cy="1700213"/>
          </a:xfrm>
        </p:spPr>
        <p:txBody>
          <a:bodyPr anchor="b"/>
          <a:lstStyle>
            <a:lvl1pPr marL="0" indent="0">
              <a:buNone/>
              <a:defRPr sz="2500">
                <a:solidFill>
                  <a:schemeClr val="tx1">
                    <a:tint val="75000"/>
                  </a:schemeClr>
                </a:solidFill>
              </a:defRPr>
            </a:lvl1pPr>
            <a:lvl2pPr marL="580735" indent="0">
              <a:buNone/>
              <a:defRPr sz="2300">
                <a:solidFill>
                  <a:schemeClr val="tx1">
                    <a:tint val="75000"/>
                  </a:schemeClr>
                </a:solidFill>
              </a:defRPr>
            </a:lvl2pPr>
            <a:lvl3pPr marL="1161471" indent="0">
              <a:buNone/>
              <a:defRPr sz="2000">
                <a:solidFill>
                  <a:schemeClr val="tx1">
                    <a:tint val="75000"/>
                  </a:schemeClr>
                </a:solidFill>
              </a:defRPr>
            </a:lvl3pPr>
            <a:lvl4pPr marL="1742206" indent="0">
              <a:buNone/>
              <a:defRPr sz="1800">
                <a:solidFill>
                  <a:schemeClr val="tx1">
                    <a:tint val="75000"/>
                  </a:schemeClr>
                </a:solidFill>
              </a:defRPr>
            </a:lvl4pPr>
            <a:lvl5pPr marL="2322942" indent="0">
              <a:buNone/>
              <a:defRPr sz="1800">
                <a:solidFill>
                  <a:schemeClr val="tx1">
                    <a:tint val="75000"/>
                  </a:schemeClr>
                </a:solidFill>
              </a:defRPr>
            </a:lvl5pPr>
            <a:lvl6pPr marL="2903677" indent="0">
              <a:buNone/>
              <a:defRPr sz="1800">
                <a:solidFill>
                  <a:schemeClr val="tx1">
                    <a:tint val="75000"/>
                  </a:schemeClr>
                </a:solidFill>
              </a:defRPr>
            </a:lvl6pPr>
            <a:lvl7pPr marL="3484413" indent="0">
              <a:buNone/>
              <a:defRPr sz="1800">
                <a:solidFill>
                  <a:schemeClr val="tx1">
                    <a:tint val="75000"/>
                  </a:schemeClr>
                </a:solidFill>
              </a:defRPr>
            </a:lvl7pPr>
            <a:lvl8pPr marL="4065148" indent="0">
              <a:buNone/>
              <a:defRPr sz="1800">
                <a:solidFill>
                  <a:schemeClr val="tx1">
                    <a:tint val="75000"/>
                  </a:schemeClr>
                </a:solidFill>
              </a:defRPr>
            </a:lvl8pPr>
            <a:lvl9pPr marL="4645884" indent="0">
              <a:buNone/>
              <a:defRPr sz="18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24548C1-9D5A-4274-9C54-DCF695E5F6B8}" type="datetime1">
              <a:rPr lang="en-US" smtClean="0"/>
              <a:t>12/21/2016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4827226-B2DA-46EC-8F7B-3176FBF1FC80}" type="slidenum">
              <a:rPr lang="en-US" smtClean="0"/>
              <a:t>‹#›</a:t>
            </a:fld>
            <a:endParaRPr lang="en-US"/>
          </a:p>
        </p:txBody>
      </p:sp>
    </p:spTree>
    <p:extLst>
      <p:ext uri="{BB962C8B-B14F-4D97-AF65-F5344CB8AC3E}">
        <p14:creationId xmlns:p14="http://schemas.microsoft.com/office/powerpoint/2010/main" val="39440855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813565"/>
            <a:ext cx="6057900" cy="5129424"/>
          </a:xfrm>
        </p:spPr>
        <p:txBody>
          <a:bodyPr/>
          <a:lstStyle>
            <a:lvl1pPr>
              <a:defRPr sz="3600"/>
            </a:lvl1pPr>
            <a:lvl2pPr>
              <a:defRPr sz="3000"/>
            </a:lvl2pPr>
            <a:lvl3pPr>
              <a:defRPr sz="2500"/>
            </a:lvl3pPr>
            <a:lvl4pPr>
              <a:defRPr sz="2300"/>
            </a:lvl4pPr>
            <a:lvl5pPr>
              <a:defRPr sz="2300"/>
            </a:lvl5pPr>
            <a:lvl6pPr>
              <a:defRPr sz="2300"/>
            </a:lvl6pPr>
            <a:lvl7pPr>
              <a:defRPr sz="2300"/>
            </a:lvl7pPr>
            <a:lvl8pPr>
              <a:defRPr sz="2300"/>
            </a:lvl8pPr>
            <a:lvl9pPr>
              <a:defRPr sz="2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972300" y="1813565"/>
            <a:ext cx="6057900" cy="5129424"/>
          </a:xfrm>
        </p:spPr>
        <p:txBody>
          <a:bodyPr/>
          <a:lstStyle>
            <a:lvl1pPr>
              <a:defRPr sz="3600"/>
            </a:lvl1pPr>
            <a:lvl2pPr>
              <a:defRPr sz="3000"/>
            </a:lvl2pPr>
            <a:lvl3pPr>
              <a:defRPr sz="2500"/>
            </a:lvl3pPr>
            <a:lvl4pPr>
              <a:defRPr sz="2300"/>
            </a:lvl4pPr>
            <a:lvl5pPr>
              <a:defRPr sz="2300"/>
            </a:lvl5pPr>
            <a:lvl6pPr>
              <a:defRPr sz="2300"/>
            </a:lvl6pPr>
            <a:lvl7pPr>
              <a:defRPr sz="2300"/>
            </a:lvl7pPr>
            <a:lvl8pPr>
              <a:defRPr sz="2300"/>
            </a:lvl8pPr>
            <a:lvl9pPr>
              <a:defRPr sz="2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D843C00-2049-4651-A2A4-C4E97EBE21FC}" type="datetime1">
              <a:rPr lang="en-US" smtClean="0"/>
              <a:t>12/21/2016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4827226-B2DA-46EC-8F7B-3176FBF1FC80}" type="slidenum">
              <a:rPr lang="en-US" smtClean="0"/>
              <a:t>‹#›</a:t>
            </a:fld>
            <a:endParaRPr lang="en-US"/>
          </a:p>
        </p:txBody>
      </p:sp>
    </p:spTree>
    <p:extLst>
      <p:ext uri="{BB962C8B-B14F-4D97-AF65-F5344CB8AC3E}">
        <p14:creationId xmlns:p14="http://schemas.microsoft.com/office/powerpoint/2010/main" val="26200807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85803" y="1739796"/>
            <a:ext cx="6060281" cy="725063"/>
          </a:xfrm>
        </p:spPr>
        <p:txBody>
          <a:bodyPr anchor="b"/>
          <a:lstStyle>
            <a:lvl1pPr marL="0" indent="0">
              <a:buNone/>
              <a:defRPr sz="3000" b="1"/>
            </a:lvl1pPr>
            <a:lvl2pPr marL="580735" indent="0">
              <a:buNone/>
              <a:defRPr sz="2500" b="1"/>
            </a:lvl2pPr>
            <a:lvl3pPr marL="1161471" indent="0">
              <a:buNone/>
              <a:defRPr sz="2300" b="1"/>
            </a:lvl3pPr>
            <a:lvl4pPr marL="1742206" indent="0">
              <a:buNone/>
              <a:defRPr sz="2000" b="1"/>
            </a:lvl4pPr>
            <a:lvl5pPr marL="2322942" indent="0">
              <a:buNone/>
              <a:defRPr sz="2000" b="1"/>
            </a:lvl5pPr>
            <a:lvl6pPr marL="2903677" indent="0">
              <a:buNone/>
              <a:defRPr sz="2000" b="1"/>
            </a:lvl6pPr>
            <a:lvl7pPr marL="3484413" indent="0">
              <a:buNone/>
              <a:defRPr sz="2000" b="1"/>
            </a:lvl7pPr>
            <a:lvl8pPr marL="4065148" indent="0">
              <a:buNone/>
              <a:defRPr sz="2000" b="1"/>
            </a:lvl8pPr>
            <a:lvl9pPr marL="4645884" indent="0">
              <a:buNone/>
              <a:defRPr sz="2000" b="1"/>
            </a:lvl9pPr>
          </a:lstStyle>
          <a:p>
            <a:pPr lvl="0"/>
            <a:r>
              <a:rPr lang="en-US" smtClean="0"/>
              <a:t>Click to edit Master text styles</a:t>
            </a:r>
          </a:p>
        </p:txBody>
      </p:sp>
      <p:sp>
        <p:nvSpPr>
          <p:cNvPr id="4" name="Content Placeholder 3"/>
          <p:cNvSpPr>
            <a:spLocks noGrp="1"/>
          </p:cNvSpPr>
          <p:nvPr>
            <p:ph sz="half" idx="2"/>
          </p:nvPr>
        </p:nvSpPr>
        <p:spPr>
          <a:xfrm>
            <a:off x="685803" y="2464859"/>
            <a:ext cx="6060281" cy="4478127"/>
          </a:xfrm>
        </p:spPr>
        <p:txBody>
          <a:bodyPr/>
          <a:lstStyle>
            <a:lvl1pPr>
              <a:defRPr sz="3000"/>
            </a:lvl1pPr>
            <a:lvl2pPr>
              <a:defRPr sz="2500"/>
            </a:lvl2pPr>
            <a:lvl3pPr>
              <a:defRPr sz="23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967537" y="1739796"/>
            <a:ext cx="6062663" cy="725063"/>
          </a:xfrm>
        </p:spPr>
        <p:txBody>
          <a:bodyPr anchor="b"/>
          <a:lstStyle>
            <a:lvl1pPr marL="0" indent="0">
              <a:buNone/>
              <a:defRPr sz="3000" b="1"/>
            </a:lvl1pPr>
            <a:lvl2pPr marL="580735" indent="0">
              <a:buNone/>
              <a:defRPr sz="2500" b="1"/>
            </a:lvl2pPr>
            <a:lvl3pPr marL="1161471" indent="0">
              <a:buNone/>
              <a:defRPr sz="2300" b="1"/>
            </a:lvl3pPr>
            <a:lvl4pPr marL="1742206" indent="0">
              <a:buNone/>
              <a:defRPr sz="2000" b="1"/>
            </a:lvl4pPr>
            <a:lvl5pPr marL="2322942" indent="0">
              <a:buNone/>
              <a:defRPr sz="2000" b="1"/>
            </a:lvl5pPr>
            <a:lvl6pPr marL="2903677" indent="0">
              <a:buNone/>
              <a:defRPr sz="2000" b="1"/>
            </a:lvl6pPr>
            <a:lvl7pPr marL="3484413" indent="0">
              <a:buNone/>
              <a:defRPr sz="2000" b="1"/>
            </a:lvl7pPr>
            <a:lvl8pPr marL="4065148" indent="0">
              <a:buNone/>
              <a:defRPr sz="2000" b="1"/>
            </a:lvl8pPr>
            <a:lvl9pPr marL="4645884" indent="0">
              <a:buNone/>
              <a:defRPr sz="2000" b="1"/>
            </a:lvl9pPr>
          </a:lstStyle>
          <a:p>
            <a:pPr lvl="0"/>
            <a:r>
              <a:rPr lang="en-US" smtClean="0"/>
              <a:t>Click to edit Master text styles</a:t>
            </a:r>
          </a:p>
        </p:txBody>
      </p:sp>
      <p:sp>
        <p:nvSpPr>
          <p:cNvPr id="6" name="Content Placeholder 5"/>
          <p:cNvSpPr>
            <a:spLocks noGrp="1"/>
          </p:cNvSpPr>
          <p:nvPr>
            <p:ph sz="quarter" idx="4"/>
          </p:nvPr>
        </p:nvSpPr>
        <p:spPr>
          <a:xfrm>
            <a:off x="6967537" y="2464859"/>
            <a:ext cx="6062663" cy="4478127"/>
          </a:xfrm>
        </p:spPr>
        <p:txBody>
          <a:bodyPr/>
          <a:lstStyle>
            <a:lvl1pPr>
              <a:defRPr sz="3000"/>
            </a:lvl1pPr>
            <a:lvl2pPr>
              <a:defRPr sz="2500"/>
            </a:lvl2pPr>
            <a:lvl3pPr>
              <a:defRPr sz="23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FBC11A0-9FC5-4905-B75C-6357EE745FDE}" type="datetime1">
              <a:rPr lang="en-US" smtClean="0"/>
              <a:t>12/21/2016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4827226-B2DA-46EC-8F7B-3176FBF1FC80}" type="slidenum">
              <a:rPr lang="en-US" smtClean="0"/>
              <a:t>‹#›</a:t>
            </a:fld>
            <a:endParaRPr lang="en-US"/>
          </a:p>
        </p:txBody>
      </p:sp>
    </p:spTree>
    <p:extLst>
      <p:ext uri="{BB962C8B-B14F-4D97-AF65-F5344CB8AC3E}">
        <p14:creationId xmlns:p14="http://schemas.microsoft.com/office/powerpoint/2010/main" val="6664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EFD7CE5-4C44-46F9-B888-D11EE4BC5ECA}" type="datetime1">
              <a:rPr lang="en-US" smtClean="0"/>
              <a:t>12/21/2016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4827226-B2DA-46EC-8F7B-3176FBF1FC80}" type="slidenum">
              <a:rPr lang="en-US" smtClean="0"/>
              <a:t>‹#›</a:t>
            </a:fld>
            <a:endParaRPr lang="en-US"/>
          </a:p>
        </p:txBody>
      </p:sp>
    </p:spTree>
    <p:extLst>
      <p:ext uri="{BB962C8B-B14F-4D97-AF65-F5344CB8AC3E}">
        <p14:creationId xmlns:p14="http://schemas.microsoft.com/office/powerpoint/2010/main" val="35688437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32993902"/>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4" y="309458"/>
            <a:ext cx="4512469" cy="1316990"/>
          </a:xfrm>
        </p:spPr>
        <p:txBody>
          <a:bodyPr anchor="b"/>
          <a:lstStyle>
            <a:lvl1pPr algn="l">
              <a:defRPr sz="2500" b="1"/>
            </a:lvl1pPr>
          </a:lstStyle>
          <a:p>
            <a:r>
              <a:rPr lang="en-US" smtClean="0"/>
              <a:t>Click to edit Master title style</a:t>
            </a:r>
            <a:endParaRPr lang="en-US"/>
          </a:p>
        </p:txBody>
      </p:sp>
      <p:sp>
        <p:nvSpPr>
          <p:cNvPr id="3" name="Content Placeholder 2"/>
          <p:cNvSpPr>
            <a:spLocks noGrp="1"/>
          </p:cNvSpPr>
          <p:nvPr>
            <p:ph idx="1"/>
          </p:nvPr>
        </p:nvSpPr>
        <p:spPr>
          <a:xfrm>
            <a:off x="5362575" y="309462"/>
            <a:ext cx="7667625" cy="6633528"/>
          </a:xfrm>
        </p:spPr>
        <p:txBody>
          <a:bodyPr/>
          <a:lstStyle>
            <a:lvl1pPr>
              <a:defRPr sz="4100"/>
            </a:lvl1pPr>
            <a:lvl2pPr>
              <a:defRPr sz="3600"/>
            </a:lvl2pPr>
            <a:lvl3pPr>
              <a:defRPr sz="3000"/>
            </a:lvl3pPr>
            <a:lvl4pPr>
              <a:defRPr sz="2500"/>
            </a:lvl4pPr>
            <a:lvl5pPr>
              <a:defRPr sz="2500"/>
            </a:lvl5pPr>
            <a:lvl6pPr>
              <a:defRPr sz="2500"/>
            </a:lvl6pPr>
            <a:lvl7pPr>
              <a:defRPr sz="2500"/>
            </a:lvl7pPr>
            <a:lvl8pPr>
              <a:defRPr sz="2500"/>
            </a:lvl8pPr>
            <a:lvl9pPr>
              <a:defRPr sz="2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85804" y="1626452"/>
            <a:ext cx="4512469" cy="5316538"/>
          </a:xfrm>
        </p:spPr>
        <p:txBody>
          <a:bodyPr/>
          <a:lstStyle>
            <a:lvl1pPr marL="0" indent="0">
              <a:buNone/>
              <a:defRPr sz="1800"/>
            </a:lvl1pPr>
            <a:lvl2pPr marL="580735" indent="0">
              <a:buNone/>
              <a:defRPr sz="1500"/>
            </a:lvl2pPr>
            <a:lvl3pPr marL="1161471" indent="0">
              <a:buNone/>
              <a:defRPr sz="1300"/>
            </a:lvl3pPr>
            <a:lvl4pPr marL="1742206" indent="0">
              <a:buNone/>
              <a:defRPr sz="1100"/>
            </a:lvl4pPr>
            <a:lvl5pPr marL="2322942" indent="0">
              <a:buNone/>
              <a:defRPr sz="1100"/>
            </a:lvl5pPr>
            <a:lvl6pPr marL="2903677" indent="0">
              <a:buNone/>
              <a:defRPr sz="1100"/>
            </a:lvl6pPr>
            <a:lvl7pPr marL="3484413" indent="0">
              <a:buNone/>
              <a:defRPr sz="1100"/>
            </a:lvl7pPr>
            <a:lvl8pPr marL="4065148" indent="0">
              <a:buNone/>
              <a:defRPr sz="1100"/>
            </a:lvl8pPr>
            <a:lvl9pPr marL="4645884" indent="0">
              <a:buNone/>
              <a:defRPr sz="11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44AFB59-E3E4-41A5-9D40-490BAAFD55B5}" type="datetime1">
              <a:rPr lang="en-US" smtClean="0"/>
              <a:t>12/21/2016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4827226-B2DA-46EC-8F7B-3176FBF1FC80}" type="slidenum">
              <a:rPr lang="en-US" smtClean="0"/>
              <a:t>‹#›</a:t>
            </a:fld>
            <a:endParaRPr lang="en-US"/>
          </a:p>
        </p:txBody>
      </p:sp>
    </p:spTree>
    <p:extLst>
      <p:ext uri="{BB962C8B-B14F-4D97-AF65-F5344CB8AC3E}">
        <p14:creationId xmlns:p14="http://schemas.microsoft.com/office/powerpoint/2010/main" val="6812183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88433" y="5440681"/>
            <a:ext cx="8229600" cy="642303"/>
          </a:xfrm>
        </p:spPr>
        <p:txBody>
          <a:bodyPr anchor="b"/>
          <a:lstStyle>
            <a:lvl1pPr algn="l">
              <a:defRPr sz="2500" b="1"/>
            </a:lvl1pPr>
          </a:lstStyle>
          <a:p>
            <a:r>
              <a:rPr lang="en-US" smtClean="0"/>
              <a:t>Click to edit Master title style</a:t>
            </a:r>
            <a:endParaRPr lang="en-US"/>
          </a:p>
        </p:txBody>
      </p:sp>
      <p:sp>
        <p:nvSpPr>
          <p:cNvPr id="3" name="Picture Placeholder 2"/>
          <p:cNvSpPr>
            <a:spLocks noGrp="1"/>
          </p:cNvSpPr>
          <p:nvPr>
            <p:ph type="pic" idx="1"/>
          </p:nvPr>
        </p:nvSpPr>
        <p:spPr>
          <a:xfrm>
            <a:off x="2688433" y="694477"/>
            <a:ext cx="8229600" cy="4663440"/>
          </a:xfrm>
        </p:spPr>
        <p:txBody>
          <a:bodyPr/>
          <a:lstStyle>
            <a:lvl1pPr marL="0" indent="0">
              <a:buNone/>
              <a:defRPr sz="4100"/>
            </a:lvl1pPr>
            <a:lvl2pPr marL="580735" indent="0">
              <a:buNone/>
              <a:defRPr sz="3600"/>
            </a:lvl2pPr>
            <a:lvl3pPr marL="1161471" indent="0">
              <a:buNone/>
              <a:defRPr sz="3000"/>
            </a:lvl3pPr>
            <a:lvl4pPr marL="1742206" indent="0">
              <a:buNone/>
              <a:defRPr sz="2500"/>
            </a:lvl4pPr>
            <a:lvl5pPr marL="2322942" indent="0">
              <a:buNone/>
              <a:defRPr sz="2500"/>
            </a:lvl5pPr>
            <a:lvl6pPr marL="2903677" indent="0">
              <a:buNone/>
              <a:defRPr sz="2500"/>
            </a:lvl6pPr>
            <a:lvl7pPr marL="3484413" indent="0">
              <a:buNone/>
              <a:defRPr sz="2500"/>
            </a:lvl7pPr>
            <a:lvl8pPr marL="4065148" indent="0">
              <a:buNone/>
              <a:defRPr sz="2500"/>
            </a:lvl8pPr>
            <a:lvl9pPr marL="4645884" indent="0">
              <a:buNone/>
              <a:defRPr sz="2500"/>
            </a:lvl9pPr>
          </a:lstStyle>
          <a:p>
            <a:endParaRPr lang="en-US"/>
          </a:p>
        </p:txBody>
      </p:sp>
      <p:sp>
        <p:nvSpPr>
          <p:cNvPr id="4" name="Text Placeholder 3"/>
          <p:cNvSpPr>
            <a:spLocks noGrp="1"/>
          </p:cNvSpPr>
          <p:nvPr>
            <p:ph type="body" sz="half" idx="2"/>
          </p:nvPr>
        </p:nvSpPr>
        <p:spPr>
          <a:xfrm>
            <a:off x="2688433" y="6082983"/>
            <a:ext cx="8229600" cy="912178"/>
          </a:xfrm>
        </p:spPr>
        <p:txBody>
          <a:bodyPr/>
          <a:lstStyle>
            <a:lvl1pPr marL="0" indent="0">
              <a:buNone/>
              <a:defRPr sz="1800"/>
            </a:lvl1pPr>
            <a:lvl2pPr marL="580735" indent="0">
              <a:buNone/>
              <a:defRPr sz="1500"/>
            </a:lvl2pPr>
            <a:lvl3pPr marL="1161471" indent="0">
              <a:buNone/>
              <a:defRPr sz="1300"/>
            </a:lvl3pPr>
            <a:lvl4pPr marL="1742206" indent="0">
              <a:buNone/>
              <a:defRPr sz="1100"/>
            </a:lvl4pPr>
            <a:lvl5pPr marL="2322942" indent="0">
              <a:buNone/>
              <a:defRPr sz="1100"/>
            </a:lvl5pPr>
            <a:lvl6pPr marL="2903677" indent="0">
              <a:buNone/>
              <a:defRPr sz="1100"/>
            </a:lvl6pPr>
            <a:lvl7pPr marL="3484413" indent="0">
              <a:buNone/>
              <a:defRPr sz="1100"/>
            </a:lvl7pPr>
            <a:lvl8pPr marL="4065148" indent="0">
              <a:buNone/>
              <a:defRPr sz="1100"/>
            </a:lvl8pPr>
            <a:lvl9pPr marL="4645884" indent="0">
              <a:buNone/>
              <a:defRPr sz="11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EBAF764-72F5-4022-861B-64244EA9EBD3}" type="datetime1">
              <a:rPr lang="en-US" smtClean="0"/>
              <a:t>12/21/2016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4827226-B2DA-46EC-8F7B-3176FBF1FC80}" type="slidenum">
              <a:rPr lang="en-US" smtClean="0"/>
              <a:t>‹#›</a:t>
            </a:fld>
            <a:endParaRPr lang="en-US"/>
          </a:p>
        </p:txBody>
      </p:sp>
    </p:spTree>
    <p:extLst>
      <p:ext uri="{BB962C8B-B14F-4D97-AF65-F5344CB8AC3E}">
        <p14:creationId xmlns:p14="http://schemas.microsoft.com/office/powerpoint/2010/main" val="11647364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tx1"/>
            </a:gs>
            <a:gs pos="53000">
              <a:schemeClr val="dk1">
                <a:tint val="37000"/>
                <a:satMod val="300000"/>
              </a:schemeClr>
            </a:gs>
            <a:gs pos="100000">
              <a:schemeClr val="dk1">
                <a:tint val="15000"/>
                <a:satMod val="350000"/>
              </a:schemeClr>
            </a:gs>
          </a:gsLst>
          <a:lin ang="162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800" y="311257"/>
            <a:ext cx="12344400" cy="1295400"/>
          </a:xfrm>
          <a:prstGeom prst="rect">
            <a:avLst/>
          </a:prstGeom>
        </p:spPr>
        <p:txBody>
          <a:bodyPr vert="horz" lIns="116147" tIns="58074" rIns="116147" bIns="58074"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85800" y="1813565"/>
            <a:ext cx="12344400" cy="5129424"/>
          </a:xfrm>
          <a:prstGeom prst="rect">
            <a:avLst/>
          </a:prstGeom>
        </p:spPr>
        <p:txBody>
          <a:bodyPr vert="horz" lIns="116147" tIns="58074" rIns="116147" bIns="58074"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85800" y="7203870"/>
            <a:ext cx="3200400" cy="413807"/>
          </a:xfrm>
          <a:prstGeom prst="rect">
            <a:avLst/>
          </a:prstGeom>
        </p:spPr>
        <p:txBody>
          <a:bodyPr vert="horz" lIns="116147" tIns="58074" rIns="116147" bIns="58074" rtlCol="0" anchor="ctr"/>
          <a:lstStyle>
            <a:lvl1pPr algn="l">
              <a:defRPr sz="1500">
                <a:solidFill>
                  <a:schemeClr val="tx1">
                    <a:tint val="75000"/>
                  </a:schemeClr>
                </a:solidFill>
              </a:defRPr>
            </a:lvl1pPr>
          </a:lstStyle>
          <a:p>
            <a:fld id="{B90C09E6-F1CC-4E28-9701-A31375FD8D70}" type="datetime1">
              <a:rPr lang="en-US" smtClean="0"/>
              <a:t>12/21/2016</a:t>
            </a:fld>
            <a:endParaRPr lang="en-US"/>
          </a:p>
        </p:txBody>
      </p:sp>
      <p:sp>
        <p:nvSpPr>
          <p:cNvPr id="5" name="Footer Placeholder 4"/>
          <p:cNvSpPr>
            <a:spLocks noGrp="1"/>
          </p:cNvSpPr>
          <p:nvPr>
            <p:ph type="ftr" sz="quarter" idx="3"/>
          </p:nvPr>
        </p:nvSpPr>
        <p:spPr>
          <a:xfrm>
            <a:off x="4686300" y="7203870"/>
            <a:ext cx="4343400" cy="413807"/>
          </a:xfrm>
          <a:prstGeom prst="rect">
            <a:avLst/>
          </a:prstGeom>
        </p:spPr>
        <p:txBody>
          <a:bodyPr vert="horz" lIns="116147" tIns="58074" rIns="116147" bIns="58074" rtlCol="0" anchor="ctr"/>
          <a:lstStyle>
            <a:lvl1pPr algn="ctr">
              <a:defRPr sz="15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9829801" y="7203870"/>
            <a:ext cx="3200400" cy="413807"/>
          </a:xfrm>
          <a:prstGeom prst="rect">
            <a:avLst/>
          </a:prstGeom>
        </p:spPr>
        <p:txBody>
          <a:bodyPr vert="horz" lIns="116147" tIns="58074" rIns="116147" bIns="58074" rtlCol="0" anchor="ctr"/>
          <a:lstStyle>
            <a:lvl1pPr algn="r">
              <a:defRPr sz="1500">
                <a:solidFill>
                  <a:schemeClr val="tx1">
                    <a:tint val="75000"/>
                  </a:schemeClr>
                </a:solidFill>
              </a:defRPr>
            </a:lvl1pPr>
          </a:lstStyle>
          <a:p>
            <a:fld id="{A4827226-B2DA-46EC-8F7B-3176FBF1FC80}" type="slidenum">
              <a:rPr lang="en-US" smtClean="0"/>
              <a:t>‹#›</a:t>
            </a:fld>
            <a:endParaRPr lang="en-US"/>
          </a:p>
        </p:txBody>
      </p:sp>
    </p:spTree>
    <p:extLst>
      <p:ext uri="{BB962C8B-B14F-4D97-AF65-F5344CB8AC3E}">
        <p14:creationId xmlns:p14="http://schemas.microsoft.com/office/powerpoint/2010/main" val="352281964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1161471" rtl="0" eaLnBrk="1" latinLnBrk="0" hangingPunct="1">
        <a:spcBef>
          <a:spcPct val="0"/>
        </a:spcBef>
        <a:buNone/>
        <a:defRPr sz="5600" kern="1200">
          <a:solidFill>
            <a:schemeClr val="tx1"/>
          </a:solidFill>
          <a:latin typeface="+mj-lt"/>
          <a:ea typeface="+mj-ea"/>
          <a:cs typeface="+mj-cs"/>
        </a:defRPr>
      </a:lvl1pPr>
    </p:titleStyle>
    <p:bodyStyle>
      <a:lvl1pPr marL="435552" indent="-435552" algn="l" defTabSz="1161471" rtl="0" eaLnBrk="1" latinLnBrk="0" hangingPunct="1">
        <a:spcBef>
          <a:spcPct val="20000"/>
        </a:spcBef>
        <a:buFont typeface="Arial" pitchFamily="34" charset="0"/>
        <a:buChar char="•"/>
        <a:defRPr sz="4100" kern="1200">
          <a:solidFill>
            <a:schemeClr val="tx1"/>
          </a:solidFill>
          <a:latin typeface="+mn-lt"/>
          <a:ea typeface="+mn-ea"/>
          <a:cs typeface="+mn-cs"/>
        </a:defRPr>
      </a:lvl1pPr>
      <a:lvl2pPr marL="943695" indent="-362960" algn="l" defTabSz="1161471" rtl="0" eaLnBrk="1" latinLnBrk="0" hangingPunct="1">
        <a:spcBef>
          <a:spcPct val="20000"/>
        </a:spcBef>
        <a:buFont typeface="Arial" pitchFamily="34" charset="0"/>
        <a:buChar char="–"/>
        <a:defRPr sz="3600" kern="1200">
          <a:solidFill>
            <a:schemeClr val="tx1"/>
          </a:solidFill>
          <a:latin typeface="+mn-lt"/>
          <a:ea typeface="+mn-ea"/>
          <a:cs typeface="+mn-cs"/>
        </a:defRPr>
      </a:lvl2pPr>
      <a:lvl3pPr marL="1451839" indent="-290368" algn="l" defTabSz="1161471" rtl="0" eaLnBrk="1" latinLnBrk="0" hangingPunct="1">
        <a:spcBef>
          <a:spcPct val="20000"/>
        </a:spcBef>
        <a:buFont typeface="Arial" pitchFamily="34" charset="0"/>
        <a:buChar char="•"/>
        <a:defRPr sz="3000" kern="1200">
          <a:solidFill>
            <a:schemeClr val="tx1"/>
          </a:solidFill>
          <a:latin typeface="+mn-lt"/>
          <a:ea typeface="+mn-ea"/>
          <a:cs typeface="+mn-cs"/>
        </a:defRPr>
      </a:lvl3pPr>
      <a:lvl4pPr marL="2032574" indent="-290368" algn="l" defTabSz="1161471" rtl="0" eaLnBrk="1" latinLnBrk="0" hangingPunct="1">
        <a:spcBef>
          <a:spcPct val="20000"/>
        </a:spcBef>
        <a:buFont typeface="Arial" pitchFamily="34" charset="0"/>
        <a:buChar char="–"/>
        <a:defRPr sz="2500" kern="1200">
          <a:solidFill>
            <a:schemeClr val="tx1"/>
          </a:solidFill>
          <a:latin typeface="+mn-lt"/>
          <a:ea typeface="+mn-ea"/>
          <a:cs typeface="+mn-cs"/>
        </a:defRPr>
      </a:lvl4pPr>
      <a:lvl5pPr marL="2613309" indent="-290368" algn="l" defTabSz="1161471" rtl="0" eaLnBrk="1" latinLnBrk="0" hangingPunct="1">
        <a:spcBef>
          <a:spcPct val="20000"/>
        </a:spcBef>
        <a:buFont typeface="Arial" pitchFamily="34" charset="0"/>
        <a:buChar char="»"/>
        <a:defRPr sz="2500" kern="1200">
          <a:solidFill>
            <a:schemeClr val="tx1"/>
          </a:solidFill>
          <a:latin typeface="+mn-lt"/>
          <a:ea typeface="+mn-ea"/>
          <a:cs typeface="+mn-cs"/>
        </a:defRPr>
      </a:lvl5pPr>
      <a:lvl6pPr marL="3194045" indent="-290368" algn="l" defTabSz="1161471" rtl="0" eaLnBrk="1" latinLnBrk="0" hangingPunct="1">
        <a:spcBef>
          <a:spcPct val="20000"/>
        </a:spcBef>
        <a:buFont typeface="Arial" pitchFamily="34" charset="0"/>
        <a:buChar char="•"/>
        <a:defRPr sz="2500" kern="1200">
          <a:solidFill>
            <a:schemeClr val="tx1"/>
          </a:solidFill>
          <a:latin typeface="+mn-lt"/>
          <a:ea typeface="+mn-ea"/>
          <a:cs typeface="+mn-cs"/>
        </a:defRPr>
      </a:lvl6pPr>
      <a:lvl7pPr marL="3774780" indent="-290368" algn="l" defTabSz="1161471" rtl="0" eaLnBrk="1" latinLnBrk="0" hangingPunct="1">
        <a:spcBef>
          <a:spcPct val="20000"/>
        </a:spcBef>
        <a:buFont typeface="Arial" pitchFamily="34" charset="0"/>
        <a:buChar char="•"/>
        <a:defRPr sz="2500" kern="1200">
          <a:solidFill>
            <a:schemeClr val="tx1"/>
          </a:solidFill>
          <a:latin typeface="+mn-lt"/>
          <a:ea typeface="+mn-ea"/>
          <a:cs typeface="+mn-cs"/>
        </a:defRPr>
      </a:lvl7pPr>
      <a:lvl8pPr marL="4355516" indent="-290368" algn="l" defTabSz="1161471" rtl="0" eaLnBrk="1" latinLnBrk="0" hangingPunct="1">
        <a:spcBef>
          <a:spcPct val="20000"/>
        </a:spcBef>
        <a:buFont typeface="Arial" pitchFamily="34" charset="0"/>
        <a:buChar char="•"/>
        <a:defRPr sz="2500" kern="1200">
          <a:solidFill>
            <a:schemeClr val="tx1"/>
          </a:solidFill>
          <a:latin typeface="+mn-lt"/>
          <a:ea typeface="+mn-ea"/>
          <a:cs typeface="+mn-cs"/>
        </a:defRPr>
      </a:lvl8pPr>
      <a:lvl9pPr marL="4936251" indent="-290368" algn="l" defTabSz="1161471" rtl="0" eaLnBrk="1" latinLnBrk="0" hangingPunct="1">
        <a:spcBef>
          <a:spcPct val="20000"/>
        </a:spcBef>
        <a:buFont typeface="Arial" pitchFamily="34" charset="0"/>
        <a:buChar char="•"/>
        <a:defRPr sz="2500" kern="1200">
          <a:solidFill>
            <a:schemeClr val="tx1"/>
          </a:solidFill>
          <a:latin typeface="+mn-lt"/>
          <a:ea typeface="+mn-ea"/>
          <a:cs typeface="+mn-cs"/>
        </a:defRPr>
      </a:lvl9pPr>
    </p:bodyStyle>
    <p:otherStyle>
      <a:defPPr>
        <a:defRPr lang="en-US"/>
      </a:defPPr>
      <a:lvl1pPr marL="0" algn="l" defTabSz="1161471" rtl="0" eaLnBrk="1" latinLnBrk="0" hangingPunct="1">
        <a:defRPr sz="2300" kern="1200">
          <a:solidFill>
            <a:schemeClr val="tx1"/>
          </a:solidFill>
          <a:latin typeface="+mn-lt"/>
          <a:ea typeface="+mn-ea"/>
          <a:cs typeface="+mn-cs"/>
        </a:defRPr>
      </a:lvl1pPr>
      <a:lvl2pPr marL="580735" algn="l" defTabSz="1161471" rtl="0" eaLnBrk="1" latinLnBrk="0" hangingPunct="1">
        <a:defRPr sz="2300" kern="1200">
          <a:solidFill>
            <a:schemeClr val="tx1"/>
          </a:solidFill>
          <a:latin typeface="+mn-lt"/>
          <a:ea typeface="+mn-ea"/>
          <a:cs typeface="+mn-cs"/>
        </a:defRPr>
      </a:lvl2pPr>
      <a:lvl3pPr marL="1161471" algn="l" defTabSz="1161471" rtl="0" eaLnBrk="1" latinLnBrk="0" hangingPunct="1">
        <a:defRPr sz="2300" kern="1200">
          <a:solidFill>
            <a:schemeClr val="tx1"/>
          </a:solidFill>
          <a:latin typeface="+mn-lt"/>
          <a:ea typeface="+mn-ea"/>
          <a:cs typeface="+mn-cs"/>
        </a:defRPr>
      </a:lvl3pPr>
      <a:lvl4pPr marL="1742206" algn="l" defTabSz="1161471" rtl="0" eaLnBrk="1" latinLnBrk="0" hangingPunct="1">
        <a:defRPr sz="2300" kern="1200">
          <a:solidFill>
            <a:schemeClr val="tx1"/>
          </a:solidFill>
          <a:latin typeface="+mn-lt"/>
          <a:ea typeface="+mn-ea"/>
          <a:cs typeface="+mn-cs"/>
        </a:defRPr>
      </a:lvl4pPr>
      <a:lvl5pPr marL="2322942" algn="l" defTabSz="1161471" rtl="0" eaLnBrk="1" latinLnBrk="0" hangingPunct="1">
        <a:defRPr sz="2300" kern="1200">
          <a:solidFill>
            <a:schemeClr val="tx1"/>
          </a:solidFill>
          <a:latin typeface="+mn-lt"/>
          <a:ea typeface="+mn-ea"/>
          <a:cs typeface="+mn-cs"/>
        </a:defRPr>
      </a:lvl5pPr>
      <a:lvl6pPr marL="2903677" algn="l" defTabSz="1161471" rtl="0" eaLnBrk="1" latinLnBrk="0" hangingPunct="1">
        <a:defRPr sz="2300" kern="1200">
          <a:solidFill>
            <a:schemeClr val="tx1"/>
          </a:solidFill>
          <a:latin typeface="+mn-lt"/>
          <a:ea typeface="+mn-ea"/>
          <a:cs typeface="+mn-cs"/>
        </a:defRPr>
      </a:lvl6pPr>
      <a:lvl7pPr marL="3484413" algn="l" defTabSz="1161471" rtl="0" eaLnBrk="1" latinLnBrk="0" hangingPunct="1">
        <a:defRPr sz="2300" kern="1200">
          <a:solidFill>
            <a:schemeClr val="tx1"/>
          </a:solidFill>
          <a:latin typeface="+mn-lt"/>
          <a:ea typeface="+mn-ea"/>
          <a:cs typeface="+mn-cs"/>
        </a:defRPr>
      </a:lvl7pPr>
      <a:lvl8pPr marL="4065148" algn="l" defTabSz="1161471" rtl="0" eaLnBrk="1" latinLnBrk="0" hangingPunct="1">
        <a:defRPr sz="2300" kern="1200">
          <a:solidFill>
            <a:schemeClr val="tx1"/>
          </a:solidFill>
          <a:latin typeface="+mn-lt"/>
          <a:ea typeface="+mn-ea"/>
          <a:cs typeface="+mn-cs"/>
        </a:defRPr>
      </a:lvl8pPr>
      <a:lvl9pPr marL="4645884" algn="l" defTabSz="1161471" rtl="0" eaLnBrk="1" latinLnBrk="0" hangingPunct="1">
        <a:defRPr sz="23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microsoft.com/office/2007/relationships/hdphoto" Target="../media/hdphoto2.wdp"/></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microsoft.com/office/2007/relationships/hdphoto" Target="../media/hdphoto4.wdp"/><Relationship Id="rId5" Type="http://schemas.openxmlformats.org/officeDocument/2006/relationships/image" Target="../media/image15.png"/><Relationship Id="rId4" Type="http://schemas.microsoft.com/office/2007/relationships/hdphoto" Target="../media/hdphoto3.wdp"/></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7" Type="http://schemas.openxmlformats.org/officeDocument/2006/relationships/image" Target="../media/image23.png"/><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22.png"/><Relationship Id="rId5" Type="http://schemas.openxmlformats.org/officeDocument/2006/relationships/image" Target="../media/image21.wmf"/><Relationship Id="rId4" Type="http://schemas.openxmlformats.org/officeDocument/2006/relationships/oleObject" Target="../embeddings/oleObject1.bin"/></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25.jpe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microsoft.com/office/2007/relationships/hdphoto" Target="../media/hdphoto6.wdp"/><Relationship Id="rId5" Type="http://schemas.openxmlformats.org/officeDocument/2006/relationships/image" Target="../media/image27.png"/><Relationship Id="rId4" Type="http://schemas.microsoft.com/office/2007/relationships/hdphoto" Target="../media/hdphoto5.wdp"/></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microsoft.com/office/2007/relationships/hdphoto" Target="../media/hdphoto7.wdp"/></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microsoft.com/office/2007/relationships/hdphoto" Target="../media/hdphoto8.wdp"/></Relationships>
</file>

<file path=ppt/slides/_rels/slide23.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notesSlide" Target="../notesSlides/notesSlide23.xml"/><Relationship Id="rId7" Type="http://schemas.microsoft.com/office/2007/relationships/hdphoto" Target="../media/hdphoto9.wdp"/><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image" Target="../media/image31.png"/><Relationship Id="rId5" Type="http://schemas.openxmlformats.org/officeDocument/2006/relationships/image" Target="../media/image30.wmf"/><Relationship Id="rId4" Type="http://schemas.openxmlformats.org/officeDocument/2006/relationships/oleObject" Target="../embeddings/oleObject2.bin"/><Relationship Id="rId9" Type="http://schemas.microsoft.com/office/2007/relationships/hdphoto" Target="../media/hdphoto10.wdp"/></Relationships>
</file>

<file path=ppt/slides/_rels/slide2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2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microsoft.com/office/2007/relationships/hdphoto" Target="../media/hdphoto11.wdp"/></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7" Type="http://schemas.microsoft.com/office/2007/relationships/hdphoto" Target="../media/hdphoto1.wdp"/><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7.jpeg"/><Relationship Id="rId5" Type="http://schemas.openxmlformats.org/officeDocument/2006/relationships/image" Target="../media/image6.jpg"/><Relationship Id="rId4" Type="http://schemas.openxmlformats.org/officeDocument/2006/relationships/image" Target="../media/image5.jpeg"/></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show="0">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4294967295"/>
          </p:nvPr>
        </p:nvSpPr>
        <p:spPr>
          <a:xfrm>
            <a:off x="9829801" y="7203870"/>
            <a:ext cx="3200400" cy="413807"/>
          </a:xfrm>
        </p:spPr>
        <p:txBody>
          <a:bodyPr/>
          <a:lstStyle/>
          <a:p>
            <a:fld id="{A4827226-B2DA-46EC-8F7B-3176FBF1FC80}" type="slidenum">
              <a:rPr lang="en-US" smtClean="0"/>
              <a:t>1</a:t>
            </a:fld>
            <a:endParaRPr lang="en-US"/>
          </a:p>
        </p:txBody>
      </p:sp>
      <p:sp>
        <p:nvSpPr>
          <p:cNvPr id="3" name="TextBox 2"/>
          <p:cNvSpPr txBox="1"/>
          <p:nvPr/>
        </p:nvSpPr>
        <p:spPr>
          <a:xfrm>
            <a:off x="3048000" y="298939"/>
            <a:ext cx="7620000" cy="764706"/>
          </a:xfrm>
          <a:prstGeom prst="rect">
            <a:avLst/>
          </a:prstGeom>
          <a:noFill/>
        </p:spPr>
        <p:txBody>
          <a:bodyPr wrap="square" lIns="116147" tIns="58074" rIns="116147" bIns="58074" rtlCol="0">
            <a:spAutoFit/>
          </a:bodyPr>
          <a:lstStyle/>
          <a:p>
            <a:pPr algn="ctr"/>
            <a:r>
              <a:rPr lang="en-US" sz="4100" b="1" u="sng" dirty="0">
                <a:latin typeface="Book Antiqua" pitchFamily="18" charset="0"/>
              </a:rPr>
              <a:t>Subject to follow</a:t>
            </a:r>
          </a:p>
        </p:txBody>
      </p:sp>
      <p:sp>
        <p:nvSpPr>
          <p:cNvPr id="4" name="TextBox 3"/>
          <p:cNvSpPr txBox="1"/>
          <p:nvPr/>
        </p:nvSpPr>
        <p:spPr>
          <a:xfrm>
            <a:off x="1333500" y="996462"/>
            <a:ext cx="11525250" cy="6118925"/>
          </a:xfrm>
          <a:prstGeom prst="rect">
            <a:avLst/>
          </a:prstGeom>
          <a:noFill/>
        </p:spPr>
        <p:txBody>
          <a:bodyPr wrap="square" lIns="116147" tIns="58074" rIns="116147" bIns="58074" rtlCol="0">
            <a:spAutoFit/>
          </a:bodyPr>
          <a:lstStyle/>
          <a:p>
            <a:pPr algn="just"/>
            <a:r>
              <a:rPr lang="en-US" sz="3000" b="1" dirty="0">
                <a:latin typeface="Book Antiqua" pitchFamily="18" charset="0"/>
              </a:rPr>
              <a:t>Dear colleagues,</a:t>
            </a:r>
          </a:p>
          <a:p>
            <a:pPr algn="just"/>
            <a:r>
              <a:rPr lang="en-US" sz="3000" b="1" dirty="0">
                <a:latin typeface="Book Antiqua" pitchFamily="18" charset="0"/>
              </a:rPr>
              <a:t>How are you? I think you are well &amp; good. I would like to request you to read the notes in normal mood carefully below the ‘Click to add notes’ option to conduct the class spontaneously. If you  think any change to take the class more effectively, you can do that. In case of any inquiry please call 01556652300. </a:t>
            </a:r>
          </a:p>
          <a:p>
            <a:pPr algn="just"/>
            <a:endParaRPr lang="en-US" sz="3000" b="1" dirty="0">
              <a:latin typeface="Book Antiqua" pitchFamily="18" charset="0"/>
            </a:endParaRPr>
          </a:p>
          <a:p>
            <a:pPr algn="just"/>
            <a:r>
              <a:rPr lang="en-US" sz="3000" b="1" dirty="0">
                <a:latin typeface="Book Antiqua" pitchFamily="18" charset="0"/>
              </a:rPr>
              <a:t>Your near and dear</a:t>
            </a:r>
          </a:p>
          <a:p>
            <a:pPr algn="just"/>
            <a:r>
              <a:rPr lang="en-US" sz="3000" b="1" dirty="0">
                <a:latin typeface="Book Antiqua" pitchFamily="18" charset="0"/>
              </a:rPr>
              <a:t>Md. </a:t>
            </a:r>
            <a:r>
              <a:rPr lang="en-US" sz="3000" b="1" dirty="0" err="1">
                <a:latin typeface="Book Antiqua" pitchFamily="18" charset="0"/>
              </a:rPr>
              <a:t>Hasan</a:t>
            </a:r>
            <a:r>
              <a:rPr lang="en-US" sz="3000" b="1" dirty="0">
                <a:latin typeface="Book Antiqua" pitchFamily="18" charset="0"/>
              </a:rPr>
              <a:t> </a:t>
            </a:r>
            <a:r>
              <a:rPr lang="en-US" sz="3000" b="1" dirty="0" err="1">
                <a:latin typeface="Book Antiqua" pitchFamily="18" charset="0"/>
              </a:rPr>
              <a:t>Hafizur</a:t>
            </a:r>
            <a:r>
              <a:rPr lang="en-US" sz="3000" b="1" dirty="0">
                <a:latin typeface="Book Antiqua" pitchFamily="18" charset="0"/>
              </a:rPr>
              <a:t> </a:t>
            </a:r>
            <a:r>
              <a:rPr lang="en-US" sz="3000" b="1" dirty="0" err="1">
                <a:latin typeface="Book Antiqua" pitchFamily="18" charset="0"/>
              </a:rPr>
              <a:t>Rahman</a:t>
            </a:r>
            <a:endParaRPr lang="en-US" sz="3000" b="1" dirty="0">
              <a:latin typeface="Book Antiqua" pitchFamily="18" charset="0"/>
            </a:endParaRPr>
          </a:p>
          <a:p>
            <a:pPr algn="just"/>
            <a:r>
              <a:rPr lang="en-US" sz="3000" b="1" dirty="0">
                <a:latin typeface="Book Antiqua" pitchFamily="18" charset="0"/>
              </a:rPr>
              <a:t>Content developer (English)</a:t>
            </a:r>
          </a:p>
          <a:p>
            <a:pPr algn="just"/>
            <a:r>
              <a:rPr lang="en-US" sz="3000" b="1" dirty="0">
                <a:latin typeface="Book Antiqua" pitchFamily="18" charset="0"/>
              </a:rPr>
              <a:t>Cambrian School &amp; College</a:t>
            </a:r>
          </a:p>
          <a:p>
            <a:pPr algn="just"/>
            <a:r>
              <a:rPr lang="en-US" sz="3000" b="1" dirty="0">
                <a:latin typeface="Book Antiqua" pitchFamily="18" charset="0"/>
              </a:rPr>
              <a:t>Dhaka.</a:t>
            </a:r>
          </a:p>
        </p:txBody>
      </p:sp>
    </p:spTree>
    <p:extLst>
      <p:ext uri="{BB962C8B-B14F-4D97-AF65-F5344CB8AC3E}">
        <p14:creationId xmlns:p14="http://schemas.microsoft.com/office/powerpoint/2010/main" val="4567587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own Arrow Callout 1"/>
          <p:cNvSpPr/>
          <p:nvPr/>
        </p:nvSpPr>
        <p:spPr>
          <a:xfrm>
            <a:off x="685800" y="685800"/>
            <a:ext cx="3733800" cy="1142999"/>
          </a:xfrm>
          <a:prstGeom prst="downArrowCallout">
            <a:avLst>
              <a:gd name="adj1" fmla="val 39483"/>
              <a:gd name="adj2" fmla="val 40517"/>
              <a:gd name="adj3" fmla="val 25000"/>
              <a:gd name="adj4" fmla="val 53155"/>
            </a:avLst>
          </a:prstGeom>
          <a:ln w="50800">
            <a:solidFill>
              <a:schemeClr val="tx1"/>
            </a:solidFill>
          </a:ln>
        </p:spPr>
        <p:style>
          <a:lnRef idx="1">
            <a:schemeClr val="dk1"/>
          </a:lnRef>
          <a:fillRef idx="2">
            <a:schemeClr val="dk1"/>
          </a:fillRef>
          <a:effectRef idx="1">
            <a:schemeClr val="dk1"/>
          </a:effectRef>
          <a:fontRef idx="minor">
            <a:schemeClr val="dk1"/>
          </a:fontRef>
        </p:style>
        <p:txBody>
          <a:bodyPr rtlCol="0" anchor="ctr"/>
          <a:lstStyle/>
          <a:p>
            <a:pPr algn="ctr"/>
            <a:r>
              <a:rPr lang="en-US" sz="3200" b="1" dirty="0" smtClean="0">
                <a:latin typeface="Book Antiqua" pitchFamily="18" charset="0"/>
              </a:rPr>
              <a:t>Luxurious</a:t>
            </a:r>
            <a:endParaRPr lang="en-US" sz="3200" b="1" dirty="0">
              <a:latin typeface="Book Antiqua" pitchFamily="18" charset="0"/>
            </a:endParaRPr>
          </a:p>
        </p:txBody>
      </p:sp>
      <p:sp>
        <p:nvSpPr>
          <p:cNvPr id="3" name="Cube 2"/>
          <p:cNvSpPr/>
          <p:nvPr/>
        </p:nvSpPr>
        <p:spPr>
          <a:xfrm>
            <a:off x="685800" y="1828799"/>
            <a:ext cx="3733800" cy="4751629"/>
          </a:xfrm>
          <a:prstGeom prst="cube">
            <a:avLst>
              <a:gd name="adj" fmla="val 11489"/>
            </a:avLst>
          </a:prstGeom>
          <a:ln w="50800"/>
        </p:spPr>
        <p:style>
          <a:lnRef idx="1">
            <a:schemeClr val="dk1"/>
          </a:lnRef>
          <a:fillRef idx="2">
            <a:schemeClr val="dk1"/>
          </a:fillRef>
          <a:effectRef idx="1">
            <a:schemeClr val="dk1"/>
          </a:effectRef>
          <a:fontRef idx="minor">
            <a:schemeClr val="dk1"/>
          </a:fontRef>
        </p:style>
        <p:txBody>
          <a:bodyPr rtlCol="0" anchor="ctr"/>
          <a:lstStyle/>
          <a:p>
            <a:pPr algn="ctr"/>
            <a:r>
              <a:rPr lang="en-US" sz="2800" b="1" dirty="0" smtClean="0">
                <a:latin typeface="Book Antiqua" pitchFamily="18" charset="0"/>
              </a:rPr>
              <a:t>Deluxe, expensive, lavish, high status</a:t>
            </a:r>
            <a:endParaRPr lang="en-US" sz="2800" b="1" dirty="0">
              <a:latin typeface="Book Antiqua" pitchFamily="18" charset="0"/>
            </a:endParaRPr>
          </a:p>
        </p:txBody>
      </p:sp>
      <p:sp>
        <p:nvSpPr>
          <p:cNvPr id="4" name="TextBox 3"/>
          <p:cNvSpPr txBox="1"/>
          <p:nvPr/>
        </p:nvSpPr>
        <p:spPr>
          <a:xfrm>
            <a:off x="685800" y="6858000"/>
            <a:ext cx="12344400" cy="584775"/>
          </a:xfrm>
          <a:prstGeom prst="rect">
            <a:avLst/>
          </a:prstGeom>
          <a:noFill/>
          <a:ln>
            <a:solidFill>
              <a:schemeClr val="bg1"/>
            </a:solidFill>
          </a:ln>
        </p:spPr>
        <p:txBody>
          <a:bodyPr wrap="square" rtlCol="0">
            <a:spAutoFit/>
          </a:bodyPr>
          <a:lstStyle/>
          <a:p>
            <a:pPr algn="ctr"/>
            <a:r>
              <a:rPr lang="en-US" sz="3200" b="1" dirty="0" err="1" smtClean="0">
                <a:solidFill>
                  <a:schemeClr val="bg1"/>
                </a:solidFill>
                <a:latin typeface="Book Antiqua" pitchFamily="18" charset="0"/>
              </a:rPr>
              <a:t>Bassanio</a:t>
            </a:r>
            <a:r>
              <a:rPr lang="en-US" sz="3200" b="1" dirty="0" smtClean="0">
                <a:solidFill>
                  <a:schemeClr val="bg1"/>
                </a:solidFill>
                <a:latin typeface="Book Antiqua" pitchFamily="18" charset="0"/>
              </a:rPr>
              <a:t> was in the habit of leading a luxurious life.</a:t>
            </a:r>
            <a:endParaRPr lang="en-US" sz="3200" b="1" dirty="0">
              <a:solidFill>
                <a:schemeClr val="bg1"/>
              </a:solidFill>
              <a:latin typeface="Book Antiqua" pitchFamily="18" charset="0"/>
            </a:endParaRPr>
          </a:p>
        </p:txBody>
      </p:sp>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572001" y="685800"/>
            <a:ext cx="8458200" cy="5894628"/>
          </a:xfrm>
          <a:prstGeom prst="rect">
            <a:avLst/>
          </a:prstGeom>
          <a:ln>
            <a:solidFill>
              <a:schemeClr val="bg1"/>
            </a:solidFill>
          </a:ln>
        </p:spPr>
      </p:pic>
    </p:spTree>
    <p:extLst>
      <p:ext uri="{BB962C8B-B14F-4D97-AF65-F5344CB8AC3E}">
        <p14:creationId xmlns:p14="http://schemas.microsoft.com/office/powerpoint/2010/main" val="2968341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p:cTn id="19" dur="500" fill="hold"/>
                                        <p:tgtEl>
                                          <p:spTgt spid="3"/>
                                        </p:tgtEl>
                                        <p:attrNameLst>
                                          <p:attrName>ppt_w</p:attrName>
                                        </p:attrNameLst>
                                      </p:cBhvr>
                                      <p:tavLst>
                                        <p:tav tm="0">
                                          <p:val>
                                            <p:fltVal val="0"/>
                                          </p:val>
                                        </p:tav>
                                        <p:tav tm="100000">
                                          <p:val>
                                            <p:strVal val="#ppt_w"/>
                                          </p:val>
                                        </p:tav>
                                      </p:tavLst>
                                    </p:anim>
                                    <p:anim calcmode="lin" valueType="num">
                                      <p:cBhvr>
                                        <p:cTn id="20" dur="500" fill="hold"/>
                                        <p:tgtEl>
                                          <p:spTgt spid="3"/>
                                        </p:tgtEl>
                                        <p:attrNameLst>
                                          <p:attrName>ppt_h</p:attrName>
                                        </p:attrNameLst>
                                      </p:cBhvr>
                                      <p:tavLst>
                                        <p:tav tm="0">
                                          <p:val>
                                            <p:fltVal val="0"/>
                                          </p:val>
                                        </p:tav>
                                        <p:tav tm="100000">
                                          <p:val>
                                            <p:strVal val="#ppt_h"/>
                                          </p:val>
                                        </p:tav>
                                      </p:tavLst>
                                    </p:anim>
                                    <p:animEffect transition="in" filter="fade">
                                      <p:cBhvr>
                                        <p:cTn id="21" dur="500"/>
                                        <p:tgtEl>
                                          <p:spTgt spid="3"/>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wipe(left)">
                                      <p:cBhvr>
                                        <p:cTn id="26"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own Arrow Callout 1"/>
          <p:cNvSpPr/>
          <p:nvPr/>
        </p:nvSpPr>
        <p:spPr>
          <a:xfrm>
            <a:off x="685800" y="685800"/>
            <a:ext cx="3733800" cy="1142999"/>
          </a:xfrm>
          <a:prstGeom prst="downArrowCallout">
            <a:avLst>
              <a:gd name="adj1" fmla="val 39483"/>
              <a:gd name="adj2" fmla="val 40517"/>
              <a:gd name="adj3" fmla="val 25000"/>
              <a:gd name="adj4" fmla="val 53155"/>
            </a:avLst>
          </a:prstGeom>
          <a:ln w="50800" cap="sq">
            <a:solidFill>
              <a:schemeClr val="tx1"/>
            </a:solidFill>
            <a:miter lim="800000"/>
          </a:ln>
        </p:spPr>
        <p:style>
          <a:lnRef idx="1">
            <a:schemeClr val="dk1"/>
          </a:lnRef>
          <a:fillRef idx="2">
            <a:schemeClr val="dk1"/>
          </a:fillRef>
          <a:effectRef idx="1">
            <a:schemeClr val="dk1"/>
          </a:effectRef>
          <a:fontRef idx="minor">
            <a:schemeClr val="dk1"/>
          </a:fontRef>
        </p:style>
        <p:txBody>
          <a:bodyPr rtlCol="0" anchor="ctr"/>
          <a:lstStyle/>
          <a:p>
            <a:pPr algn="ctr"/>
            <a:r>
              <a:rPr lang="en-US" sz="3200" b="1" dirty="0">
                <a:latin typeface="Book Antiqua" pitchFamily="18" charset="0"/>
              </a:rPr>
              <a:t>G</a:t>
            </a:r>
            <a:r>
              <a:rPr lang="en-US" sz="3200" b="1" dirty="0" smtClean="0">
                <a:latin typeface="Book Antiqua" pitchFamily="18" charset="0"/>
              </a:rPr>
              <a:t>randeur</a:t>
            </a:r>
            <a:endParaRPr lang="en-US" sz="3200" b="1" dirty="0">
              <a:latin typeface="Book Antiqua" pitchFamily="18" charset="0"/>
            </a:endParaRPr>
          </a:p>
        </p:txBody>
      </p:sp>
      <p:sp>
        <p:nvSpPr>
          <p:cNvPr id="3" name="Cube 2"/>
          <p:cNvSpPr/>
          <p:nvPr/>
        </p:nvSpPr>
        <p:spPr>
          <a:xfrm>
            <a:off x="685800" y="1828799"/>
            <a:ext cx="3733800" cy="4751629"/>
          </a:xfrm>
          <a:prstGeom prst="cube">
            <a:avLst>
              <a:gd name="adj" fmla="val 11489"/>
            </a:avLst>
          </a:prstGeom>
          <a:ln w="50800"/>
        </p:spPr>
        <p:style>
          <a:lnRef idx="1">
            <a:schemeClr val="dk1"/>
          </a:lnRef>
          <a:fillRef idx="2">
            <a:schemeClr val="dk1"/>
          </a:fillRef>
          <a:effectRef idx="1">
            <a:schemeClr val="dk1"/>
          </a:effectRef>
          <a:fontRef idx="minor">
            <a:schemeClr val="dk1"/>
          </a:fontRef>
        </p:style>
        <p:txBody>
          <a:bodyPr rtlCol="0" anchor="ctr"/>
          <a:lstStyle/>
          <a:p>
            <a:pPr algn="ctr"/>
            <a:r>
              <a:rPr lang="en-US" sz="2800" b="1" dirty="0" smtClean="0">
                <a:latin typeface="Book Antiqua" pitchFamily="18" charset="0"/>
              </a:rPr>
              <a:t>Aristocratic,</a:t>
            </a:r>
          </a:p>
          <a:p>
            <a:pPr algn="ctr"/>
            <a:r>
              <a:rPr lang="en-US" sz="2800" b="1" dirty="0" smtClean="0">
                <a:latin typeface="Book Antiqua" pitchFamily="18" charset="0"/>
              </a:rPr>
              <a:t>Splendor, </a:t>
            </a:r>
          </a:p>
          <a:p>
            <a:pPr algn="ctr"/>
            <a:r>
              <a:rPr lang="en-US" sz="2800" b="1" dirty="0" smtClean="0">
                <a:latin typeface="Book Antiqua" pitchFamily="18" charset="0"/>
              </a:rPr>
              <a:t>majesty, gravitas</a:t>
            </a:r>
            <a:endParaRPr lang="en-US" sz="2800" b="1" dirty="0">
              <a:latin typeface="Book Antiqua" pitchFamily="18" charset="0"/>
            </a:endParaRPr>
          </a:p>
        </p:txBody>
      </p:sp>
      <p:sp>
        <p:nvSpPr>
          <p:cNvPr id="4" name="TextBox 3"/>
          <p:cNvSpPr txBox="1"/>
          <p:nvPr/>
        </p:nvSpPr>
        <p:spPr>
          <a:xfrm>
            <a:off x="685800" y="6858000"/>
            <a:ext cx="12344400" cy="646331"/>
          </a:xfrm>
          <a:prstGeom prst="rect">
            <a:avLst/>
          </a:prstGeom>
          <a:noFill/>
          <a:ln>
            <a:solidFill>
              <a:schemeClr val="bg1"/>
            </a:solidFill>
          </a:ln>
        </p:spPr>
        <p:txBody>
          <a:bodyPr wrap="square" rtlCol="0">
            <a:spAutoFit/>
          </a:bodyPr>
          <a:lstStyle/>
          <a:p>
            <a:pPr algn="ctr"/>
            <a:r>
              <a:rPr lang="en-US" sz="3600" b="1" dirty="0" err="1" smtClean="0">
                <a:solidFill>
                  <a:schemeClr val="bg1"/>
                </a:solidFill>
                <a:latin typeface="Book Antiqua" pitchFamily="18" charset="0"/>
              </a:rPr>
              <a:t>Bassanio</a:t>
            </a:r>
            <a:r>
              <a:rPr lang="en-US" sz="3600" b="1" dirty="0" smtClean="0">
                <a:solidFill>
                  <a:schemeClr val="bg1"/>
                </a:solidFill>
                <a:latin typeface="Book Antiqua" pitchFamily="18" charset="0"/>
              </a:rPr>
              <a:t> loved grandeur and style.</a:t>
            </a:r>
            <a:endParaRPr lang="en-US" sz="3600" b="1" dirty="0">
              <a:solidFill>
                <a:schemeClr val="bg1"/>
              </a:solidFill>
              <a:latin typeface="Book Antiqua" pitchFamily="18" charset="0"/>
            </a:endParaRPr>
          </a:p>
        </p:txBody>
      </p:sp>
      <p:pic>
        <p:nvPicPr>
          <p:cNvPr id="5" name="Picture 4"/>
          <p:cNvPicPr>
            <a:picLocks noChangeAspect="1"/>
          </p:cNvPicPr>
          <p:nvPr/>
        </p:nvPicPr>
        <p:blipFill>
          <a:blip r:embed="rId3" cstate="email">
            <a:extLst>
              <a:ext uri="{BEBA8EAE-BF5A-486C-A8C5-ECC9F3942E4B}">
                <a14:imgProps xmlns:a14="http://schemas.microsoft.com/office/drawing/2010/main">
                  <a14:imgLayer r:embed="rId4">
                    <a14:imgEffect>
                      <a14:brightnessContrast bright="15000" contrast="33000"/>
                    </a14:imgEffect>
                  </a14:imgLayer>
                </a14:imgProps>
              </a:ext>
              <a:ext uri="{28A0092B-C50C-407E-A947-70E740481C1C}">
                <a14:useLocalDpi xmlns:a14="http://schemas.microsoft.com/office/drawing/2010/main"/>
              </a:ext>
            </a:extLst>
          </a:blip>
          <a:stretch>
            <a:fillRect/>
          </a:stretch>
        </p:blipFill>
        <p:spPr>
          <a:xfrm>
            <a:off x="4648200" y="685800"/>
            <a:ext cx="8381999" cy="5894628"/>
          </a:xfrm>
          <a:prstGeom prst="rect">
            <a:avLst/>
          </a:prstGeom>
          <a:ln>
            <a:solidFill>
              <a:schemeClr val="bg1"/>
            </a:solidFill>
          </a:ln>
        </p:spPr>
      </p:pic>
    </p:spTree>
    <p:extLst>
      <p:ext uri="{BB962C8B-B14F-4D97-AF65-F5344CB8AC3E}">
        <p14:creationId xmlns:p14="http://schemas.microsoft.com/office/powerpoint/2010/main" val="2234882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1000" fill="hold"/>
                                        <p:tgtEl>
                                          <p:spTgt spid="5"/>
                                        </p:tgtEl>
                                        <p:attrNameLst>
                                          <p:attrName>ppt_w</p:attrName>
                                        </p:attrNameLst>
                                      </p:cBhvr>
                                      <p:tavLst>
                                        <p:tav tm="0">
                                          <p:val>
                                            <p:fltVal val="0"/>
                                          </p:val>
                                        </p:tav>
                                        <p:tav tm="100000">
                                          <p:val>
                                            <p:strVal val="#ppt_w"/>
                                          </p:val>
                                        </p:tav>
                                      </p:tavLst>
                                    </p:anim>
                                    <p:anim calcmode="lin" valueType="num">
                                      <p:cBhvr>
                                        <p:cTn id="13" dur="1000" fill="hold"/>
                                        <p:tgtEl>
                                          <p:spTgt spid="5"/>
                                        </p:tgtEl>
                                        <p:attrNameLst>
                                          <p:attrName>ppt_h</p:attrName>
                                        </p:attrNameLst>
                                      </p:cBhvr>
                                      <p:tavLst>
                                        <p:tav tm="0">
                                          <p:val>
                                            <p:fltVal val="0"/>
                                          </p:val>
                                        </p:tav>
                                        <p:tav tm="100000">
                                          <p:val>
                                            <p:strVal val="#ppt_h"/>
                                          </p:val>
                                        </p:tav>
                                      </p:tavLst>
                                    </p:anim>
                                    <p:animEffect transition="in" filter="fade">
                                      <p:cBhvr>
                                        <p:cTn id="14" dur="10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1000" fill="hold"/>
                                        <p:tgtEl>
                                          <p:spTgt spid="3"/>
                                        </p:tgtEl>
                                        <p:attrNameLst>
                                          <p:attrName>ppt_x</p:attrName>
                                        </p:attrNameLst>
                                      </p:cBhvr>
                                      <p:tavLst>
                                        <p:tav tm="0">
                                          <p:val>
                                            <p:strVal val="0-#ppt_w/2"/>
                                          </p:val>
                                        </p:tav>
                                        <p:tav tm="100000">
                                          <p:val>
                                            <p:strVal val="#ppt_x"/>
                                          </p:val>
                                        </p:tav>
                                      </p:tavLst>
                                    </p:anim>
                                    <p:anim calcmode="lin" valueType="num">
                                      <p:cBhvr additive="base">
                                        <p:cTn id="20" dur="10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wipe(left)">
                                      <p:cBhvr>
                                        <p:cTn id="25"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own Arrow Callout 1"/>
          <p:cNvSpPr/>
          <p:nvPr/>
        </p:nvSpPr>
        <p:spPr>
          <a:xfrm>
            <a:off x="685800" y="685800"/>
            <a:ext cx="3733800" cy="1142999"/>
          </a:xfrm>
          <a:prstGeom prst="downArrowCallout">
            <a:avLst>
              <a:gd name="adj1" fmla="val 39483"/>
              <a:gd name="adj2" fmla="val 40517"/>
              <a:gd name="adj3" fmla="val 25000"/>
              <a:gd name="adj4" fmla="val 53155"/>
            </a:avLst>
          </a:prstGeom>
          <a:ln w="50800">
            <a:solidFill>
              <a:schemeClr val="tx1"/>
            </a:solidFill>
          </a:ln>
        </p:spPr>
        <p:style>
          <a:lnRef idx="1">
            <a:schemeClr val="dk1"/>
          </a:lnRef>
          <a:fillRef idx="2">
            <a:schemeClr val="dk1"/>
          </a:fillRef>
          <a:effectRef idx="1">
            <a:schemeClr val="dk1"/>
          </a:effectRef>
          <a:fontRef idx="minor">
            <a:schemeClr val="dk1"/>
          </a:fontRef>
        </p:style>
        <p:txBody>
          <a:bodyPr rtlCol="0" anchor="ctr"/>
          <a:lstStyle/>
          <a:p>
            <a:pPr algn="ctr"/>
            <a:r>
              <a:rPr lang="en-US" sz="3200" b="1" dirty="0" smtClean="0">
                <a:latin typeface="Book Antiqua" pitchFamily="18" charset="0"/>
              </a:rPr>
              <a:t>Grand manner</a:t>
            </a:r>
            <a:endParaRPr lang="en-US" sz="3200" b="1" dirty="0">
              <a:latin typeface="Book Antiqua" pitchFamily="18" charset="0"/>
            </a:endParaRPr>
          </a:p>
        </p:txBody>
      </p:sp>
      <p:sp>
        <p:nvSpPr>
          <p:cNvPr id="3" name="Cube 2"/>
          <p:cNvSpPr/>
          <p:nvPr/>
        </p:nvSpPr>
        <p:spPr>
          <a:xfrm>
            <a:off x="685800" y="1828799"/>
            <a:ext cx="3733800" cy="4751629"/>
          </a:xfrm>
          <a:prstGeom prst="cube">
            <a:avLst>
              <a:gd name="adj" fmla="val 11489"/>
            </a:avLst>
          </a:prstGeom>
          <a:ln w="50800"/>
        </p:spPr>
        <p:style>
          <a:lnRef idx="1">
            <a:schemeClr val="dk1"/>
          </a:lnRef>
          <a:fillRef idx="2">
            <a:schemeClr val="dk1"/>
          </a:fillRef>
          <a:effectRef idx="1">
            <a:schemeClr val="dk1"/>
          </a:effectRef>
          <a:fontRef idx="minor">
            <a:schemeClr val="dk1"/>
          </a:fontRef>
        </p:style>
        <p:txBody>
          <a:bodyPr rtlCol="0" anchor="ctr"/>
          <a:lstStyle/>
          <a:p>
            <a:pPr algn="ctr"/>
            <a:r>
              <a:rPr lang="en-US" sz="3200" b="1" dirty="0" smtClean="0">
                <a:latin typeface="Book Antiqua" pitchFamily="18" charset="0"/>
              </a:rPr>
              <a:t>Royal dressed, </a:t>
            </a:r>
          </a:p>
          <a:p>
            <a:pPr algn="ctr"/>
            <a:r>
              <a:rPr lang="en-US" sz="3200" b="1" dirty="0" smtClean="0">
                <a:latin typeface="Book Antiqua" pitchFamily="18" charset="0"/>
              </a:rPr>
              <a:t>luxurious style,</a:t>
            </a:r>
          </a:p>
          <a:p>
            <a:pPr algn="ctr"/>
            <a:r>
              <a:rPr lang="en-US" sz="3200" b="1" dirty="0">
                <a:latin typeface="Book Antiqua" pitchFamily="18" charset="0"/>
              </a:rPr>
              <a:t>v</a:t>
            </a:r>
            <a:r>
              <a:rPr lang="en-US" sz="3200" b="1" dirty="0" smtClean="0">
                <a:latin typeface="Book Antiqua" pitchFamily="18" charset="0"/>
              </a:rPr>
              <a:t>iew of prince</a:t>
            </a:r>
            <a:endParaRPr lang="en-US" sz="3200" b="1" dirty="0">
              <a:latin typeface="Book Antiqua" pitchFamily="18" charset="0"/>
            </a:endParaRPr>
          </a:p>
        </p:txBody>
      </p:sp>
      <p:sp>
        <p:nvSpPr>
          <p:cNvPr id="4" name="TextBox 3"/>
          <p:cNvSpPr txBox="1"/>
          <p:nvPr/>
        </p:nvSpPr>
        <p:spPr>
          <a:xfrm>
            <a:off x="685800" y="6858000"/>
            <a:ext cx="12344400" cy="646331"/>
          </a:xfrm>
          <a:prstGeom prst="rect">
            <a:avLst/>
          </a:prstGeom>
          <a:noFill/>
          <a:ln>
            <a:solidFill>
              <a:schemeClr val="bg1"/>
            </a:solidFill>
          </a:ln>
        </p:spPr>
        <p:txBody>
          <a:bodyPr wrap="square" rtlCol="0">
            <a:spAutoFit/>
          </a:bodyPr>
          <a:lstStyle/>
          <a:p>
            <a:pPr algn="ctr"/>
            <a:r>
              <a:rPr lang="en-US" sz="3600" b="1" dirty="0" err="1" smtClean="0">
                <a:solidFill>
                  <a:schemeClr val="bg1"/>
                </a:solidFill>
                <a:latin typeface="Book Antiqua" pitchFamily="18" charset="0"/>
              </a:rPr>
              <a:t>Bassanio</a:t>
            </a:r>
            <a:r>
              <a:rPr lang="en-US" sz="3600" b="1" dirty="0" smtClean="0">
                <a:solidFill>
                  <a:schemeClr val="bg1"/>
                </a:solidFill>
                <a:latin typeface="Book Antiqua" pitchFamily="18" charset="0"/>
              </a:rPr>
              <a:t> visited </a:t>
            </a:r>
            <a:r>
              <a:rPr lang="en-US" sz="3600" b="1" dirty="0">
                <a:solidFill>
                  <a:schemeClr val="bg1"/>
                </a:solidFill>
                <a:latin typeface="Book Antiqua" pitchFamily="18" charset="0"/>
              </a:rPr>
              <a:t>P</a:t>
            </a:r>
            <a:r>
              <a:rPr lang="en-US" sz="3600" b="1" dirty="0" smtClean="0">
                <a:solidFill>
                  <a:schemeClr val="bg1"/>
                </a:solidFill>
                <a:latin typeface="Book Antiqua" pitchFamily="18" charset="0"/>
              </a:rPr>
              <a:t>ortia in a grand manner.</a:t>
            </a:r>
            <a:endParaRPr lang="en-US" sz="3600" b="1" dirty="0">
              <a:solidFill>
                <a:schemeClr val="bg1"/>
              </a:solidFill>
              <a:latin typeface="Book Antiqua" pitchFamily="18" charset="0"/>
            </a:endParaRPr>
          </a:p>
        </p:txBody>
      </p:sp>
      <p:pic>
        <p:nvPicPr>
          <p:cNvPr id="6" name="Picture 5"/>
          <p:cNvPicPr>
            <a:picLocks noChangeAspect="1"/>
          </p:cNvPicPr>
          <p:nvPr/>
        </p:nvPicPr>
        <p:blipFill>
          <a:blip r:embed="rId3">
            <a:extLst>
              <a:ext uri="{BEBA8EAE-BF5A-486C-A8C5-ECC9F3942E4B}">
                <a14:imgProps xmlns:a14="http://schemas.microsoft.com/office/drawing/2010/main">
                  <a14:imgLayer r:embed="rId4">
                    <a14:imgEffect>
                      <a14:brightnessContrast bright="23000"/>
                    </a14:imgEffect>
                  </a14:imgLayer>
                </a14:imgProps>
              </a:ext>
              <a:ext uri="{28A0092B-C50C-407E-A947-70E740481C1C}">
                <a14:useLocalDpi xmlns:a14="http://schemas.microsoft.com/office/drawing/2010/main"/>
              </a:ext>
            </a:extLst>
          </a:blip>
          <a:stretch>
            <a:fillRect/>
          </a:stretch>
        </p:blipFill>
        <p:spPr>
          <a:xfrm>
            <a:off x="4571999" y="681020"/>
            <a:ext cx="8442435" cy="2989659"/>
          </a:xfrm>
          <a:prstGeom prst="rect">
            <a:avLst/>
          </a:prstGeom>
          <a:ln>
            <a:solidFill>
              <a:schemeClr val="tx1"/>
            </a:solidFill>
          </a:ln>
        </p:spPr>
      </p:pic>
      <p:pic>
        <p:nvPicPr>
          <p:cNvPr id="7" name="Picture 6"/>
          <p:cNvPicPr>
            <a:picLocks noChangeAspect="1"/>
          </p:cNvPicPr>
          <p:nvPr/>
        </p:nvPicPr>
        <p:blipFill>
          <a:blip r:embed="rId5">
            <a:extLst>
              <a:ext uri="{BEBA8EAE-BF5A-486C-A8C5-ECC9F3942E4B}">
                <a14:imgProps xmlns:a14="http://schemas.microsoft.com/office/drawing/2010/main">
                  <a14:imgLayer r:embed="rId6">
                    <a14:imgEffect>
                      <a14:brightnessContrast bright="12000"/>
                    </a14:imgEffect>
                  </a14:imgLayer>
                </a14:imgProps>
              </a:ext>
              <a:ext uri="{28A0092B-C50C-407E-A947-70E740481C1C}">
                <a14:useLocalDpi xmlns:a14="http://schemas.microsoft.com/office/drawing/2010/main"/>
              </a:ext>
            </a:extLst>
          </a:blip>
          <a:stretch>
            <a:fillRect/>
          </a:stretch>
        </p:blipFill>
        <p:spPr>
          <a:xfrm>
            <a:off x="4564118" y="3580791"/>
            <a:ext cx="8466082" cy="2999636"/>
          </a:xfrm>
          <a:prstGeom prst="rect">
            <a:avLst/>
          </a:prstGeom>
          <a:ln>
            <a:solidFill>
              <a:schemeClr val="bg1"/>
            </a:solidFill>
          </a:ln>
        </p:spPr>
      </p:pic>
    </p:spTree>
    <p:extLst>
      <p:ext uri="{BB962C8B-B14F-4D97-AF65-F5344CB8AC3E}">
        <p14:creationId xmlns:p14="http://schemas.microsoft.com/office/powerpoint/2010/main" val="2505865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1000" fill="hold"/>
                                        <p:tgtEl>
                                          <p:spTgt spid="6"/>
                                        </p:tgtEl>
                                        <p:attrNameLst>
                                          <p:attrName>ppt_x</p:attrName>
                                        </p:attrNameLst>
                                      </p:cBhvr>
                                      <p:tavLst>
                                        <p:tav tm="0">
                                          <p:val>
                                            <p:strVal val="1+#ppt_w/2"/>
                                          </p:val>
                                        </p:tav>
                                        <p:tav tm="100000">
                                          <p:val>
                                            <p:strVal val="#ppt_x"/>
                                          </p:val>
                                        </p:tav>
                                      </p:tavLst>
                                    </p:anim>
                                    <p:anim calcmode="lin" valueType="num">
                                      <p:cBhvr additive="base">
                                        <p:cTn id="13" dur="1000" fill="hold"/>
                                        <p:tgtEl>
                                          <p:spTgt spid="6"/>
                                        </p:tgtEl>
                                        <p:attrNameLst>
                                          <p:attrName>ppt_y</p:attrName>
                                        </p:attrNameLst>
                                      </p:cBhvr>
                                      <p:tavLst>
                                        <p:tav tm="0">
                                          <p:val>
                                            <p:strVal val="#ppt_y"/>
                                          </p:val>
                                        </p:tav>
                                        <p:tav tm="100000">
                                          <p:val>
                                            <p:strVal val="#ppt_y"/>
                                          </p:val>
                                        </p:tav>
                                      </p:tavLst>
                                    </p:anim>
                                  </p:childTnLst>
                                </p:cTn>
                              </p:par>
                              <p:par>
                                <p:cTn id="14" presetID="2" presetClass="entr" presetSubtype="2"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additive="base">
                                        <p:cTn id="16" dur="1000" fill="hold"/>
                                        <p:tgtEl>
                                          <p:spTgt spid="7"/>
                                        </p:tgtEl>
                                        <p:attrNameLst>
                                          <p:attrName>ppt_x</p:attrName>
                                        </p:attrNameLst>
                                      </p:cBhvr>
                                      <p:tavLst>
                                        <p:tav tm="0">
                                          <p:val>
                                            <p:strVal val="1+#ppt_w/2"/>
                                          </p:val>
                                        </p:tav>
                                        <p:tav tm="100000">
                                          <p:val>
                                            <p:strVal val="#ppt_x"/>
                                          </p:val>
                                        </p:tav>
                                      </p:tavLst>
                                    </p:anim>
                                    <p:anim calcmode="lin" valueType="num">
                                      <p:cBhvr additive="base">
                                        <p:cTn id="17" dur="10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8"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 calcmode="lin" valueType="num">
                                      <p:cBhvr additive="base">
                                        <p:cTn id="22" dur="1000" fill="hold"/>
                                        <p:tgtEl>
                                          <p:spTgt spid="3"/>
                                        </p:tgtEl>
                                        <p:attrNameLst>
                                          <p:attrName>ppt_x</p:attrName>
                                        </p:attrNameLst>
                                      </p:cBhvr>
                                      <p:tavLst>
                                        <p:tav tm="0">
                                          <p:val>
                                            <p:strVal val="0-#ppt_w/2"/>
                                          </p:val>
                                        </p:tav>
                                        <p:tav tm="100000">
                                          <p:val>
                                            <p:strVal val="#ppt_x"/>
                                          </p:val>
                                        </p:tav>
                                      </p:tavLst>
                                    </p:anim>
                                    <p:anim calcmode="lin" valueType="num">
                                      <p:cBhvr additive="base">
                                        <p:cTn id="23" dur="10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wipe(left)">
                                      <p:cBhvr>
                                        <p:cTn id="28"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own Arrow Callout 1"/>
          <p:cNvSpPr/>
          <p:nvPr/>
        </p:nvSpPr>
        <p:spPr>
          <a:xfrm>
            <a:off x="381000" y="685800"/>
            <a:ext cx="12905094" cy="1142999"/>
          </a:xfrm>
          <a:prstGeom prst="downArrowCallout">
            <a:avLst>
              <a:gd name="adj1" fmla="val 39483"/>
              <a:gd name="adj2" fmla="val 40517"/>
              <a:gd name="adj3" fmla="val 25000"/>
              <a:gd name="adj4" fmla="val 53155"/>
            </a:avLst>
          </a:prstGeom>
          <a:ln w="50800">
            <a:solidFill>
              <a:schemeClr val="tx1"/>
            </a:solidFill>
          </a:ln>
        </p:spPr>
        <p:style>
          <a:lnRef idx="1">
            <a:schemeClr val="dk1"/>
          </a:lnRef>
          <a:fillRef idx="2">
            <a:schemeClr val="dk1"/>
          </a:fillRef>
          <a:effectRef idx="1">
            <a:schemeClr val="dk1"/>
          </a:effectRef>
          <a:fontRef idx="minor">
            <a:schemeClr val="dk1"/>
          </a:fontRef>
        </p:style>
        <p:txBody>
          <a:bodyPr rtlCol="0" anchor="ctr"/>
          <a:lstStyle/>
          <a:p>
            <a:pPr algn="ctr"/>
            <a:r>
              <a:rPr lang="en-US" sz="3200" b="1" dirty="0" smtClean="0">
                <a:latin typeface="Book Antiqua" pitchFamily="18" charset="0"/>
              </a:rPr>
              <a:t>Venetian currency</a:t>
            </a:r>
            <a:endParaRPr lang="en-US" sz="3200" b="1" dirty="0">
              <a:latin typeface="Book Antiqua" pitchFamily="18" charset="0"/>
            </a:endParaRPr>
          </a:p>
        </p:txBody>
      </p:sp>
      <p:sp>
        <p:nvSpPr>
          <p:cNvPr id="3" name="Cube 2"/>
          <p:cNvSpPr/>
          <p:nvPr/>
        </p:nvSpPr>
        <p:spPr>
          <a:xfrm>
            <a:off x="381000" y="1828799"/>
            <a:ext cx="3733800" cy="4751629"/>
          </a:xfrm>
          <a:prstGeom prst="cube">
            <a:avLst>
              <a:gd name="adj" fmla="val 11489"/>
            </a:avLst>
          </a:prstGeom>
          <a:ln w="50800"/>
        </p:spPr>
        <p:style>
          <a:lnRef idx="1">
            <a:schemeClr val="dk1"/>
          </a:lnRef>
          <a:fillRef idx="2">
            <a:schemeClr val="dk1"/>
          </a:fillRef>
          <a:effectRef idx="1">
            <a:schemeClr val="dk1"/>
          </a:effectRef>
          <a:fontRef idx="minor">
            <a:schemeClr val="dk1"/>
          </a:fontRef>
        </p:style>
        <p:txBody>
          <a:bodyPr rtlCol="0" anchor="ctr"/>
          <a:lstStyle/>
          <a:p>
            <a:pPr algn="ctr"/>
            <a:r>
              <a:rPr lang="en-US" sz="3600" b="1" dirty="0" smtClean="0">
                <a:latin typeface="Book Antiqua" pitchFamily="18" charset="0"/>
              </a:rPr>
              <a:t>Ducats </a:t>
            </a:r>
            <a:endParaRPr lang="en-US" sz="3600" b="1" dirty="0">
              <a:latin typeface="Book Antiqua" pitchFamily="18" charset="0"/>
            </a:endParaRPr>
          </a:p>
        </p:txBody>
      </p:sp>
      <p:sp>
        <p:nvSpPr>
          <p:cNvPr id="4" name="TextBox 3"/>
          <p:cNvSpPr txBox="1"/>
          <p:nvPr/>
        </p:nvSpPr>
        <p:spPr>
          <a:xfrm>
            <a:off x="685800" y="6858000"/>
            <a:ext cx="12600294" cy="584775"/>
          </a:xfrm>
          <a:prstGeom prst="rect">
            <a:avLst/>
          </a:prstGeom>
          <a:noFill/>
          <a:ln>
            <a:solidFill>
              <a:schemeClr val="bg1"/>
            </a:solidFill>
          </a:ln>
        </p:spPr>
        <p:txBody>
          <a:bodyPr wrap="square" rtlCol="0">
            <a:spAutoFit/>
          </a:bodyPr>
          <a:lstStyle/>
          <a:p>
            <a:pPr algn="ctr"/>
            <a:r>
              <a:rPr lang="en-US" sz="3200" b="1" dirty="0" smtClean="0">
                <a:solidFill>
                  <a:schemeClr val="bg1"/>
                </a:solidFill>
                <a:latin typeface="Book Antiqua" pitchFamily="18" charset="0"/>
              </a:rPr>
              <a:t>Money </a:t>
            </a:r>
            <a:r>
              <a:rPr lang="en-US" sz="3200" b="1" dirty="0">
                <a:solidFill>
                  <a:schemeClr val="bg1"/>
                </a:solidFill>
                <a:latin typeface="Book Antiqua" pitchFamily="18" charset="0"/>
              </a:rPr>
              <a:t>is called </a:t>
            </a:r>
            <a:r>
              <a:rPr lang="en-US" sz="3200" b="1" dirty="0" smtClean="0">
                <a:solidFill>
                  <a:schemeClr val="bg1"/>
                </a:solidFill>
                <a:latin typeface="Book Antiqua" pitchFamily="18" charset="0"/>
              </a:rPr>
              <a:t>ducats in Venetian currency in Venice, Italy.</a:t>
            </a:r>
            <a:endParaRPr lang="en-US" sz="3200" b="1" dirty="0">
              <a:solidFill>
                <a:schemeClr val="bg1"/>
              </a:solidFill>
              <a:latin typeface="Book Antiqua" pitchFamily="18" charset="0"/>
            </a:endParaRPr>
          </a:p>
        </p:txBody>
      </p:sp>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191000" y="1828800"/>
            <a:ext cx="9095094" cy="4751628"/>
          </a:xfrm>
          <a:prstGeom prst="rect">
            <a:avLst/>
          </a:prstGeom>
        </p:spPr>
      </p:pic>
    </p:spTree>
    <p:extLst>
      <p:ext uri="{BB962C8B-B14F-4D97-AF65-F5344CB8AC3E}">
        <p14:creationId xmlns:p14="http://schemas.microsoft.com/office/powerpoint/2010/main" val="2981707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ipe(left)">
                                      <p:cBhvr>
                                        <p:cTn id="19" dur="5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2"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wipe(right)">
                                      <p:cBhvr>
                                        <p:cTn id="2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own Arrow Callout 1"/>
          <p:cNvSpPr/>
          <p:nvPr/>
        </p:nvSpPr>
        <p:spPr>
          <a:xfrm>
            <a:off x="685800" y="685800"/>
            <a:ext cx="3733800" cy="1142999"/>
          </a:xfrm>
          <a:prstGeom prst="downArrowCallout">
            <a:avLst>
              <a:gd name="adj1" fmla="val 39483"/>
              <a:gd name="adj2" fmla="val 40517"/>
              <a:gd name="adj3" fmla="val 25000"/>
              <a:gd name="adj4" fmla="val 53155"/>
            </a:avLst>
          </a:prstGeom>
          <a:ln w="50800">
            <a:solidFill>
              <a:schemeClr val="tx1"/>
            </a:solidFill>
          </a:ln>
        </p:spPr>
        <p:style>
          <a:lnRef idx="1">
            <a:schemeClr val="dk1"/>
          </a:lnRef>
          <a:fillRef idx="2">
            <a:schemeClr val="dk1"/>
          </a:fillRef>
          <a:effectRef idx="1">
            <a:schemeClr val="dk1"/>
          </a:effectRef>
          <a:fontRef idx="minor">
            <a:schemeClr val="dk1"/>
          </a:fontRef>
        </p:style>
        <p:txBody>
          <a:bodyPr rtlCol="0" anchor="ctr"/>
          <a:lstStyle/>
          <a:p>
            <a:pPr algn="ctr"/>
            <a:r>
              <a:rPr lang="en-US" sz="3200" b="1" dirty="0" smtClean="0">
                <a:latin typeface="Book Antiqua" pitchFamily="18" charset="0"/>
              </a:rPr>
              <a:t>Moneylender</a:t>
            </a:r>
            <a:endParaRPr lang="en-US" sz="3200" b="1" dirty="0">
              <a:latin typeface="Book Antiqua" pitchFamily="18" charset="0"/>
            </a:endParaRPr>
          </a:p>
        </p:txBody>
      </p:sp>
      <p:sp>
        <p:nvSpPr>
          <p:cNvPr id="3" name="Cube 2"/>
          <p:cNvSpPr/>
          <p:nvPr/>
        </p:nvSpPr>
        <p:spPr>
          <a:xfrm>
            <a:off x="685800" y="1828799"/>
            <a:ext cx="3733800" cy="4751629"/>
          </a:xfrm>
          <a:prstGeom prst="cube">
            <a:avLst>
              <a:gd name="adj" fmla="val 11489"/>
            </a:avLst>
          </a:prstGeom>
          <a:ln w="50800"/>
        </p:spPr>
        <p:style>
          <a:lnRef idx="1">
            <a:schemeClr val="dk1"/>
          </a:lnRef>
          <a:fillRef idx="2">
            <a:schemeClr val="dk1"/>
          </a:fillRef>
          <a:effectRef idx="1">
            <a:schemeClr val="dk1"/>
          </a:effectRef>
          <a:fontRef idx="minor">
            <a:schemeClr val="dk1"/>
          </a:fontRef>
        </p:style>
        <p:txBody>
          <a:bodyPr rtlCol="0" anchor="ctr"/>
          <a:lstStyle/>
          <a:p>
            <a:pPr algn="ctr"/>
            <a:r>
              <a:rPr lang="en-US" sz="2800" b="1" dirty="0" smtClean="0">
                <a:latin typeface="Book Antiqua" pitchFamily="18" charset="0"/>
              </a:rPr>
              <a:t>One who lends money. Pawnbroker,</a:t>
            </a:r>
          </a:p>
          <a:p>
            <a:pPr algn="ctr"/>
            <a:r>
              <a:rPr lang="en-US" sz="2800" b="1" dirty="0" smtClean="0">
                <a:latin typeface="Book Antiqua" pitchFamily="18" charset="0"/>
              </a:rPr>
              <a:t>usurer</a:t>
            </a:r>
            <a:endParaRPr lang="en-US" sz="2800" b="1" dirty="0">
              <a:latin typeface="Book Antiqua" pitchFamily="18" charset="0"/>
            </a:endParaRPr>
          </a:p>
        </p:txBody>
      </p:sp>
      <p:sp>
        <p:nvSpPr>
          <p:cNvPr id="4" name="TextBox 3"/>
          <p:cNvSpPr txBox="1"/>
          <p:nvPr/>
        </p:nvSpPr>
        <p:spPr>
          <a:xfrm>
            <a:off x="685800" y="6858000"/>
            <a:ext cx="12496800" cy="707886"/>
          </a:xfrm>
          <a:prstGeom prst="rect">
            <a:avLst/>
          </a:prstGeom>
          <a:noFill/>
          <a:ln>
            <a:solidFill>
              <a:schemeClr val="bg1"/>
            </a:solidFill>
          </a:ln>
        </p:spPr>
        <p:txBody>
          <a:bodyPr wrap="square" rtlCol="0">
            <a:spAutoFit/>
          </a:bodyPr>
          <a:lstStyle/>
          <a:p>
            <a:pPr algn="ctr"/>
            <a:r>
              <a:rPr lang="en-US" sz="4000" b="1" dirty="0" smtClean="0">
                <a:solidFill>
                  <a:schemeClr val="bg1"/>
                </a:solidFill>
                <a:latin typeface="Book Antiqua" pitchFamily="18" charset="0"/>
              </a:rPr>
              <a:t>Shylock was a cruel moneylender.</a:t>
            </a:r>
            <a:endParaRPr lang="en-US" sz="4000" b="1" dirty="0">
              <a:solidFill>
                <a:schemeClr val="bg1"/>
              </a:solidFill>
              <a:latin typeface="Book Antiqua" pitchFamily="18" charset="0"/>
            </a:endParaRPr>
          </a:p>
        </p:txBody>
      </p:sp>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488119" y="685800"/>
            <a:ext cx="8694481" cy="5894628"/>
          </a:xfrm>
          <a:prstGeom prst="rect">
            <a:avLst/>
          </a:prstGeom>
          <a:ln>
            <a:solidFill>
              <a:schemeClr val="tx1"/>
            </a:solidFill>
          </a:ln>
        </p:spPr>
      </p:pic>
    </p:spTree>
    <p:extLst>
      <p:ext uri="{BB962C8B-B14F-4D97-AF65-F5344CB8AC3E}">
        <p14:creationId xmlns:p14="http://schemas.microsoft.com/office/powerpoint/2010/main" val="2079351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1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p:cTn id="17" dur="1000" fill="hold"/>
                                        <p:tgtEl>
                                          <p:spTgt spid="3"/>
                                        </p:tgtEl>
                                        <p:attrNameLst>
                                          <p:attrName>ppt_w</p:attrName>
                                        </p:attrNameLst>
                                      </p:cBhvr>
                                      <p:tavLst>
                                        <p:tav tm="0">
                                          <p:val>
                                            <p:fltVal val="0"/>
                                          </p:val>
                                        </p:tav>
                                        <p:tav tm="100000">
                                          <p:val>
                                            <p:strVal val="#ppt_w"/>
                                          </p:val>
                                        </p:tav>
                                      </p:tavLst>
                                    </p:anim>
                                    <p:anim calcmode="lin" valueType="num">
                                      <p:cBhvr>
                                        <p:cTn id="18" dur="1000" fill="hold"/>
                                        <p:tgtEl>
                                          <p:spTgt spid="3"/>
                                        </p:tgtEl>
                                        <p:attrNameLst>
                                          <p:attrName>ppt_h</p:attrName>
                                        </p:attrNameLst>
                                      </p:cBhvr>
                                      <p:tavLst>
                                        <p:tav tm="0">
                                          <p:val>
                                            <p:fltVal val="0"/>
                                          </p:val>
                                        </p:tav>
                                        <p:tav tm="100000">
                                          <p:val>
                                            <p:strVal val="#ppt_h"/>
                                          </p:val>
                                        </p:tav>
                                      </p:tavLst>
                                    </p:anim>
                                    <p:animEffect transition="in" filter="fade">
                                      <p:cBhvr>
                                        <p:cTn id="19" dur="10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wipe(left)">
                                      <p:cBhvr>
                                        <p:cTn id="24"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own Arrow Callout 1"/>
          <p:cNvSpPr/>
          <p:nvPr/>
        </p:nvSpPr>
        <p:spPr>
          <a:xfrm>
            <a:off x="685800" y="685800"/>
            <a:ext cx="3733800" cy="1142999"/>
          </a:xfrm>
          <a:prstGeom prst="downArrowCallout">
            <a:avLst>
              <a:gd name="adj1" fmla="val 39483"/>
              <a:gd name="adj2" fmla="val 40517"/>
              <a:gd name="adj3" fmla="val 25000"/>
              <a:gd name="adj4" fmla="val 53155"/>
            </a:avLst>
          </a:prstGeom>
          <a:ln w="50800">
            <a:solidFill>
              <a:schemeClr val="tx1"/>
            </a:solidFill>
          </a:ln>
        </p:spPr>
        <p:style>
          <a:lnRef idx="1">
            <a:schemeClr val="dk1"/>
          </a:lnRef>
          <a:fillRef idx="2">
            <a:schemeClr val="dk1"/>
          </a:fillRef>
          <a:effectRef idx="1">
            <a:schemeClr val="dk1"/>
          </a:effectRef>
          <a:fontRef idx="minor">
            <a:schemeClr val="dk1"/>
          </a:fontRef>
        </p:style>
        <p:txBody>
          <a:bodyPr rtlCol="0" anchor="ctr"/>
          <a:lstStyle/>
          <a:p>
            <a:pPr algn="ctr"/>
            <a:r>
              <a:rPr lang="en-US" sz="3200" b="1" dirty="0">
                <a:latin typeface="Book Antiqua" pitchFamily="18" charset="0"/>
              </a:rPr>
              <a:t>C</a:t>
            </a:r>
            <a:r>
              <a:rPr lang="en-US" sz="3200" b="1" dirty="0" smtClean="0">
                <a:latin typeface="Book Antiqua" pitchFamily="18" charset="0"/>
              </a:rPr>
              <a:t>rooked</a:t>
            </a:r>
            <a:endParaRPr lang="en-US" sz="3200" b="1" dirty="0">
              <a:latin typeface="Book Antiqua" pitchFamily="18" charset="0"/>
            </a:endParaRPr>
          </a:p>
        </p:txBody>
      </p:sp>
      <p:sp>
        <p:nvSpPr>
          <p:cNvPr id="3" name="Cube 2"/>
          <p:cNvSpPr/>
          <p:nvPr/>
        </p:nvSpPr>
        <p:spPr>
          <a:xfrm>
            <a:off x="685800" y="1828799"/>
            <a:ext cx="3733800" cy="4751629"/>
          </a:xfrm>
          <a:prstGeom prst="cube">
            <a:avLst>
              <a:gd name="adj" fmla="val 11489"/>
            </a:avLst>
          </a:prstGeom>
          <a:ln w="50800"/>
        </p:spPr>
        <p:style>
          <a:lnRef idx="1">
            <a:schemeClr val="dk1"/>
          </a:lnRef>
          <a:fillRef idx="2">
            <a:schemeClr val="dk1"/>
          </a:fillRef>
          <a:effectRef idx="1">
            <a:schemeClr val="dk1"/>
          </a:effectRef>
          <a:fontRef idx="minor">
            <a:schemeClr val="dk1"/>
          </a:fontRef>
        </p:style>
        <p:txBody>
          <a:bodyPr rtlCol="0" anchor="ctr"/>
          <a:lstStyle/>
          <a:p>
            <a:pPr algn="ctr"/>
            <a:r>
              <a:rPr lang="en-US" sz="3200" b="1" dirty="0" smtClean="0">
                <a:latin typeface="Book Antiqua" pitchFamily="18" charset="0"/>
              </a:rPr>
              <a:t>Cruel, hypocritical</a:t>
            </a:r>
            <a:r>
              <a:rPr lang="en-US" sz="3200" b="1" dirty="0">
                <a:latin typeface="Book Antiqua" pitchFamily="18" charset="0"/>
              </a:rPr>
              <a:t>, tortuous</a:t>
            </a:r>
          </a:p>
        </p:txBody>
      </p:sp>
      <p:sp>
        <p:nvSpPr>
          <p:cNvPr id="4" name="TextBox 3"/>
          <p:cNvSpPr txBox="1"/>
          <p:nvPr/>
        </p:nvSpPr>
        <p:spPr>
          <a:xfrm>
            <a:off x="685800" y="6858000"/>
            <a:ext cx="12344400" cy="707886"/>
          </a:xfrm>
          <a:prstGeom prst="rect">
            <a:avLst/>
          </a:prstGeom>
          <a:noFill/>
          <a:ln>
            <a:solidFill>
              <a:schemeClr val="bg1"/>
            </a:solidFill>
          </a:ln>
        </p:spPr>
        <p:txBody>
          <a:bodyPr wrap="square" rtlCol="0">
            <a:spAutoFit/>
          </a:bodyPr>
          <a:lstStyle/>
          <a:p>
            <a:pPr algn="ctr"/>
            <a:r>
              <a:rPr lang="en-US" sz="4000" b="1" dirty="0" smtClean="0">
                <a:solidFill>
                  <a:schemeClr val="bg1"/>
                </a:solidFill>
                <a:latin typeface="Book Antiqua" pitchFamily="18" charset="0"/>
              </a:rPr>
              <a:t>Shylock was a crooked moneylender.</a:t>
            </a:r>
            <a:endParaRPr lang="en-US" sz="4000" b="1" dirty="0">
              <a:solidFill>
                <a:schemeClr val="bg1"/>
              </a:solidFill>
              <a:latin typeface="Book Antiqua" pitchFamily="18" charset="0"/>
            </a:endParaRPr>
          </a:p>
        </p:txBody>
      </p:sp>
      <p:pic>
        <p:nvPicPr>
          <p:cNvPr id="5" name="Picture 4"/>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495799" y="704193"/>
            <a:ext cx="8575537" cy="5876235"/>
          </a:xfrm>
          <a:prstGeom prst="rect">
            <a:avLst/>
          </a:prstGeom>
          <a:ln>
            <a:solidFill>
              <a:schemeClr val="bg1"/>
            </a:solidFill>
          </a:ln>
        </p:spPr>
      </p:pic>
    </p:spTree>
    <p:extLst>
      <p:ext uri="{BB962C8B-B14F-4D97-AF65-F5344CB8AC3E}">
        <p14:creationId xmlns:p14="http://schemas.microsoft.com/office/powerpoint/2010/main" val="3782141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heel(1)">
                                      <p:cBhvr>
                                        <p:cTn id="12" dur="1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1000" fill="hold"/>
                                        <p:tgtEl>
                                          <p:spTgt spid="3"/>
                                        </p:tgtEl>
                                        <p:attrNameLst>
                                          <p:attrName>ppt_x</p:attrName>
                                        </p:attrNameLst>
                                      </p:cBhvr>
                                      <p:tavLst>
                                        <p:tav tm="0">
                                          <p:val>
                                            <p:strVal val="0-#ppt_w/2"/>
                                          </p:val>
                                        </p:tav>
                                        <p:tav tm="100000">
                                          <p:val>
                                            <p:strVal val="#ppt_x"/>
                                          </p:val>
                                        </p:tav>
                                      </p:tavLst>
                                    </p:anim>
                                    <p:anim calcmode="lin" valueType="num">
                                      <p:cBhvr additive="base">
                                        <p:cTn id="18" dur="10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wipe(left)">
                                      <p:cBhvr>
                                        <p:cTn id="23"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own Arrow Callout 1"/>
          <p:cNvSpPr/>
          <p:nvPr/>
        </p:nvSpPr>
        <p:spPr>
          <a:xfrm>
            <a:off x="685800" y="685800"/>
            <a:ext cx="3733800" cy="1142999"/>
          </a:xfrm>
          <a:prstGeom prst="downArrowCallout">
            <a:avLst>
              <a:gd name="adj1" fmla="val 39483"/>
              <a:gd name="adj2" fmla="val 40517"/>
              <a:gd name="adj3" fmla="val 25000"/>
              <a:gd name="adj4" fmla="val 53155"/>
            </a:avLst>
          </a:prstGeom>
          <a:ln w="50800">
            <a:solidFill>
              <a:schemeClr val="tx1"/>
            </a:solidFill>
          </a:ln>
        </p:spPr>
        <p:style>
          <a:lnRef idx="1">
            <a:schemeClr val="dk1"/>
          </a:lnRef>
          <a:fillRef idx="2">
            <a:schemeClr val="dk1"/>
          </a:fillRef>
          <a:effectRef idx="1">
            <a:schemeClr val="dk1"/>
          </a:effectRef>
          <a:fontRef idx="minor">
            <a:schemeClr val="dk1"/>
          </a:fontRef>
        </p:style>
        <p:txBody>
          <a:bodyPr rtlCol="0" anchor="ctr"/>
          <a:lstStyle/>
          <a:p>
            <a:pPr algn="ctr"/>
            <a:r>
              <a:rPr lang="en-US" sz="3200" b="1" dirty="0" smtClean="0">
                <a:latin typeface="Book Antiqua" pitchFamily="18" charset="0"/>
              </a:rPr>
              <a:t>Debtor</a:t>
            </a:r>
            <a:endParaRPr lang="en-US" sz="3200" b="1" dirty="0">
              <a:latin typeface="Book Antiqua" pitchFamily="18" charset="0"/>
            </a:endParaRPr>
          </a:p>
        </p:txBody>
      </p:sp>
      <p:sp>
        <p:nvSpPr>
          <p:cNvPr id="3" name="Cube 2"/>
          <p:cNvSpPr/>
          <p:nvPr/>
        </p:nvSpPr>
        <p:spPr>
          <a:xfrm>
            <a:off x="685800" y="1828799"/>
            <a:ext cx="3733800" cy="4751629"/>
          </a:xfrm>
          <a:prstGeom prst="cube">
            <a:avLst>
              <a:gd name="adj" fmla="val 11489"/>
            </a:avLst>
          </a:prstGeom>
          <a:ln w="50800"/>
        </p:spPr>
        <p:style>
          <a:lnRef idx="1">
            <a:schemeClr val="dk1"/>
          </a:lnRef>
          <a:fillRef idx="2">
            <a:schemeClr val="dk1"/>
          </a:fillRef>
          <a:effectRef idx="1">
            <a:schemeClr val="dk1"/>
          </a:effectRef>
          <a:fontRef idx="minor">
            <a:schemeClr val="dk1"/>
          </a:fontRef>
        </p:style>
        <p:txBody>
          <a:bodyPr rtlCol="0" anchor="ctr"/>
          <a:lstStyle/>
          <a:p>
            <a:pPr algn="ctr"/>
            <a:r>
              <a:rPr lang="en-US" sz="3200" b="1" dirty="0" smtClean="0">
                <a:latin typeface="Book Antiqua" pitchFamily="18" charset="0"/>
              </a:rPr>
              <a:t>Borrower</a:t>
            </a:r>
          </a:p>
          <a:p>
            <a:pPr algn="ctr"/>
            <a:r>
              <a:rPr lang="en-US" sz="3200" b="1" dirty="0">
                <a:latin typeface="Book Antiqua" pitchFamily="18" charset="0"/>
              </a:rPr>
              <a:t>d</a:t>
            </a:r>
            <a:r>
              <a:rPr lang="en-US" sz="3200" b="1" dirty="0" smtClean="0">
                <a:latin typeface="Book Antiqua" pitchFamily="18" charset="0"/>
              </a:rPr>
              <a:t>efaulter,</a:t>
            </a:r>
          </a:p>
          <a:p>
            <a:pPr algn="ctr"/>
            <a:r>
              <a:rPr lang="en-US" sz="3200" b="1" dirty="0" smtClean="0">
                <a:latin typeface="Book Antiqua" pitchFamily="18" charset="0"/>
              </a:rPr>
              <a:t>nonpayer</a:t>
            </a:r>
            <a:endParaRPr lang="en-US" sz="3200" b="1" dirty="0">
              <a:latin typeface="Book Antiqua" pitchFamily="18" charset="0"/>
            </a:endParaRPr>
          </a:p>
        </p:txBody>
      </p:sp>
      <p:sp>
        <p:nvSpPr>
          <p:cNvPr id="4" name="TextBox 3"/>
          <p:cNvSpPr txBox="1"/>
          <p:nvPr/>
        </p:nvSpPr>
        <p:spPr>
          <a:xfrm>
            <a:off x="685800" y="6858000"/>
            <a:ext cx="12344400" cy="707886"/>
          </a:xfrm>
          <a:prstGeom prst="rect">
            <a:avLst/>
          </a:prstGeom>
          <a:noFill/>
          <a:ln>
            <a:solidFill>
              <a:schemeClr val="bg1"/>
            </a:solidFill>
          </a:ln>
        </p:spPr>
        <p:txBody>
          <a:bodyPr wrap="square" rtlCol="0">
            <a:spAutoFit/>
          </a:bodyPr>
          <a:lstStyle/>
          <a:p>
            <a:pPr algn="ctr"/>
            <a:r>
              <a:rPr lang="en-US" sz="4000" b="1" dirty="0" smtClean="0">
                <a:solidFill>
                  <a:schemeClr val="bg1"/>
                </a:solidFill>
                <a:latin typeface="Book Antiqua" pitchFamily="18" charset="0"/>
              </a:rPr>
              <a:t>Antonio was a debtor to Shylock.</a:t>
            </a:r>
            <a:endParaRPr lang="en-US" sz="4000" b="1" dirty="0">
              <a:solidFill>
                <a:schemeClr val="bg1"/>
              </a:solidFill>
              <a:latin typeface="Book Antiqua" pitchFamily="18" charset="0"/>
            </a:endParaRPr>
          </a:p>
        </p:txBody>
      </p:sp>
      <p:pic>
        <p:nvPicPr>
          <p:cNvPr id="5" name="Picture 4"/>
          <p:cNvPicPr>
            <a:picLocks noChangeAspect="1"/>
          </p:cNvPicPr>
          <p:nvPr/>
        </p:nvPicPr>
        <p:blipFill rotWithShape="1">
          <a:blip r:embed="rId3">
            <a:extLst>
              <a:ext uri="{28A0092B-C50C-407E-A947-70E740481C1C}">
                <a14:useLocalDpi xmlns:a14="http://schemas.microsoft.com/office/drawing/2010/main"/>
              </a:ext>
            </a:extLst>
          </a:blip>
          <a:srcRect l="10612" r="10733"/>
          <a:stretch/>
        </p:blipFill>
        <p:spPr>
          <a:xfrm>
            <a:off x="4769068" y="685800"/>
            <a:ext cx="8229601" cy="5894628"/>
          </a:xfrm>
          <a:prstGeom prst="rect">
            <a:avLst/>
          </a:prstGeom>
          <a:ln>
            <a:solidFill>
              <a:schemeClr val="bg1"/>
            </a:solidFill>
          </a:ln>
        </p:spPr>
      </p:pic>
    </p:spTree>
    <p:extLst>
      <p:ext uri="{BB962C8B-B14F-4D97-AF65-F5344CB8AC3E}">
        <p14:creationId xmlns:p14="http://schemas.microsoft.com/office/powerpoint/2010/main" val="3867508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1000" fill="hold"/>
                                        <p:tgtEl>
                                          <p:spTgt spid="5"/>
                                        </p:tgtEl>
                                        <p:attrNameLst>
                                          <p:attrName>ppt_w</p:attrName>
                                        </p:attrNameLst>
                                      </p:cBhvr>
                                      <p:tavLst>
                                        <p:tav tm="0">
                                          <p:val>
                                            <p:fltVal val="0"/>
                                          </p:val>
                                        </p:tav>
                                        <p:tav tm="100000">
                                          <p:val>
                                            <p:strVal val="#ppt_w"/>
                                          </p:val>
                                        </p:tav>
                                      </p:tavLst>
                                    </p:anim>
                                    <p:anim calcmode="lin" valueType="num">
                                      <p:cBhvr>
                                        <p:cTn id="13" dur="1000" fill="hold"/>
                                        <p:tgtEl>
                                          <p:spTgt spid="5"/>
                                        </p:tgtEl>
                                        <p:attrNameLst>
                                          <p:attrName>ppt_h</p:attrName>
                                        </p:attrNameLst>
                                      </p:cBhvr>
                                      <p:tavLst>
                                        <p:tav tm="0">
                                          <p:val>
                                            <p:fltVal val="0"/>
                                          </p:val>
                                        </p:tav>
                                        <p:tav tm="100000">
                                          <p:val>
                                            <p:strVal val="#ppt_h"/>
                                          </p:val>
                                        </p:tav>
                                      </p:tavLst>
                                    </p:anim>
                                    <p:animEffect transition="in" filter="fade">
                                      <p:cBhvr>
                                        <p:cTn id="14" dur="10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ipe(left)">
                                      <p:cBhvr>
                                        <p:cTn id="19" dur="10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2"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wipe(right)">
                                      <p:cBhvr>
                                        <p:cTn id="24"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own Arrow Callout 1"/>
          <p:cNvSpPr/>
          <p:nvPr/>
        </p:nvSpPr>
        <p:spPr>
          <a:xfrm>
            <a:off x="685800" y="685800"/>
            <a:ext cx="3733800" cy="1142999"/>
          </a:xfrm>
          <a:prstGeom prst="downArrowCallout">
            <a:avLst>
              <a:gd name="adj1" fmla="val 39483"/>
              <a:gd name="adj2" fmla="val 40517"/>
              <a:gd name="adj3" fmla="val 25000"/>
              <a:gd name="adj4" fmla="val 53155"/>
            </a:avLst>
          </a:prstGeom>
          <a:ln w="50800">
            <a:solidFill>
              <a:schemeClr val="tx1"/>
            </a:solidFill>
          </a:ln>
        </p:spPr>
        <p:style>
          <a:lnRef idx="1">
            <a:schemeClr val="dk1"/>
          </a:lnRef>
          <a:fillRef idx="2">
            <a:schemeClr val="dk1"/>
          </a:fillRef>
          <a:effectRef idx="1">
            <a:schemeClr val="dk1"/>
          </a:effectRef>
          <a:fontRef idx="minor">
            <a:schemeClr val="dk1"/>
          </a:fontRef>
        </p:style>
        <p:txBody>
          <a:bodyPr rtlCol="0" anchor="ctr"/>
          <a:lstStyle/>
          <a:p>
            <a:pPr algn="ctr"/>
            <a:r>
              <a:rPr lang="en-US" sz="3200" b="1" dirty="0" smtClean="0">
                <a:latin typeface="Book Antiqua" pitchFamily="18" charset="0"/>
              </a:rPr>
              <a:t>Penalty</a:t>
            </a:r>
            <a:endParaRPr lang="en-US" sz="3200" b="1" dirty="0">
              <a:latin typeface="Book Antiqua" pitchFamily="18" charset="0"/>
            </a:endParaRPr>
          </a:p>
        </p:txBody>
      </p:sp>
      <p:sp>
        <p:nvSpPr>
          <p:cNvPr id="3" name="Cube 2"/>
          <p:cNvSpPr/>
          <p:nvPr/>
        </p:nvSpPr>
        <p:spPr>
          <a:xfrm>
            <a:off x="685800" y="1828799"/>
            <a:ext cx="3733800" cy="4751629"/>
          </a:xfrm>
          <a:prstGeom prst="cube">
            <a:avLst>
              <a:gd name="adj" fmla="val 11489"/>
            </a:avLst>
          </a:prstGeom>
          <a:ln w="50800"/>
        </p:spPr>
        <p:style>
          <a:lnRef idx="1">
            <a:schemeClr val="dk1"/>
          </a:lnRef>
          <a:fillRef idx="2">
            <a:schemeClr val="dk1"/>
          </a:fillRef>
          <a:effectRef idx="1">
            <a:schemeClr val="dk1"/>
          </a:effectRef>
          <a:fontRef idx="minor">
            <a:schemeClr val="dk1"/>
          </a:fontRef>
        </p:style>
        <p:txBody>
          <a:bodyPr rtlCol="0" anchor="ctr"/>
          <a:lstStyle/>
          <a:p>
            <a:pPr algn="ctr"/>
            <a:r>
              <a:rPr lang="en-US" sz="2800" b="1" dirty="0" smtClean="0">
                <a:latin typeface="Book Antiqua" pitchFamily="18" charset="0"/>
              </a:rPr>
              <a:t>Punishment, </a:t>
            </a:r>
          </a:p>
          <a:p>
            <a:pPr algn="ctr"/>
            <a:r>
              <a:rPr lang="en-US" sz="2800" b="1" dirty="0" smtClean="0">
                <a:latin typeface="Book Antiqua" pitchFamily="18" charset="0"/>
              </a:rPr>
              <a:t> guilt</a:t>
            </a:r>
            <a:endParaRPr lang="en-US" sz="2800" b="1" dirty="0">
              <a:latin typeface="Book Antiqua" pitchFamily="18" charset="0"/>
            </a:endParaRPr>
          </a:p>
        </p:txBody>
      </p:sp>
      <p:sp>
        <p:nvSpPr>
          <p:cNvPr id="4" name="TextBox 3"/>
          <p:cNvSpPr txBox="1"/>
          <p:nvPr/>
        </p:nvSpPr>
        <p:spPr>
          <a:xfrm>
            <a:off x="685800" y="6858000"/>
            <a:ext cx="12344400" cy="523220"/>
          </a:xfrm>
          <a:prstGeom prst="rect">
            <a:avLst/>
          </a:prstGeom>
          <a:noFill/>
          <a:ln>
            <a:solidFill>
              <a:schemeClr val="bg1"/>
            </a:solidFill>
          </a:ln>
        </p:spPr>
        <p:txBody>
          <a:bodyPr wrap="square" rtlCol="0">
            <a:spAutoFit/>
          </a:bodyPr>
          <a:lstStyle/>
          <a:p>
            <a:pPr algn="ctr"/>
            <a:r>
              <a:rPr lang="en-US" sz="2800" b="1" dirty="0" smtClean="0">
                <a:solidFill>
                  <a:schemeClr val="bg1"/>
                </a:solidFill>
                <a:latin typeface="Book Antiqua" pitchFamily="18" charset="0"/>
              </a:rPr>
              <a:t>Shylock claimed a pound of flesh as a penalty to Antonio.</a:t>
            </a:r>
            <a:endParaRPr lang="en-US" sz="2800" b="1" dirty="0">
              <a:solidFill>
                <a:schemeClr val="bg1"/>
              </a:solidFill>
              <a:latin typeface="Book Antiqua" pitchFamily="18" charset="0"/>
            </a:endParaRPr>
          </a:p>
        </p:txBody>
      </p:sp>
      <p:pic>
        <p:nvPicPr>
          <p:cNvPr id="5" name="Picture 4"/>
          <p:cNvPicPr>
            <a:picLocks noChangeAspect="1"/>
          </p:cNvPicPr>
          <p:nvPr/>
        </p:nvPicPr>
        <p:blipFill rotWithShape="1">
          <a:blip r:embed="rId3">
            <a:extLst>
              <a:ext uri="{28A0092B-C50C-407E-A947-70E740481C1C}">
                <a14:useLocalDpi xmlns:a14="http://schemas.microsoft.com/office/drawing/2010/main"/>
              </a:ext>
            </a:extLst>
          </a:blip>
          <a:srcRect l="26408" r="2493"/>
          <a:stretch/>
        </p:blipFill>
        <p:spPr>
          <a:xfrm>
            <a:off x="4648200" y="685800"/>
            <a:ext cx="8382000" cy="5894628"/>
          </a:xfrm>
          <a:prstGeom prst="rect">
            <a:avLst/>
          </a:prstGeom>
          <a:ln>
            <a:solidFill>
              <a:schemeClr val="bg1"/>
            </a:solidFill>
          </a:ln>
        </p:spPr>
      </p:pic>
    </p:spTree>
    <p:extLst>
      <p:ext uri="{BB962C8B-B14F-4D97-AF65-F5344CB8AC3E}">
        <p14:creationId xmlns:p14="http://schemas.microsoft.com/office/powerpoint/2010/main" val="1769083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1000" fill="hold"/>
                                        <p:tgtEl>
                                          <p:spTgt spid="5"/>
                                        </p:tgtEl>
                                        <p:attrNameLst>
                                          <p:attrName>ppt_x</p:attrName>
                                        </p:attrNameLst>
                                      </p:cBhvr>
                                      <p:tavLst>
                                        <p:tav tm="0">
                                          <p:val>
                                            <p:strVal val="0-#ppt_w/2"/>
                                          </p:val>
                                        </p:tav>
                                        <p:tav tm="100000">
                                          <p:val>
                                            <p:strVal val="#ppt_x"/>
                                          </p:val>
                                        </p:tav>
                                      </p:tavLst>
                                    </p:anim>
                                    <p:anim calcmode="lin" valueType="num">
                                      <p:cBhvr additive="base">
                                        <p:cTn id="13" dur="10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2"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additive="base">
                                        <p:cTn id="18" dur="1000" fill="hold"/>
                                        <p:tgtEl>
                                          <p:spTgt spid="3"/>
                                        </p:tgtEl>
                                        <p:attrNameLst>
                                          <p:attrName>ppt_x</p:attrName>
                                        </p:attrNameLst>
                                      </p:cBhvr>
                                      <p:tavLst>
                                        <p:tav tm="0">
                                          <p:val>
                                            <p:strVal val="1+#ppt_w/2"/>
                                          </p:val>
                                        </p:tav>
                                        <p:tav tm="100000">
                                          <p:val>
                                            <p:strVal val="#ppt_x"/>
                                          </p:val>
                                        </p:tav>
                                      </p:tavLst>
                                    </p:anim>
                                    <p:anim calcmode="lin" valueType="num">
                                      <p:cBhvr additive="base">
                                        <p:cTn id="19" dur="10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wipe(left)">
                                      <p:cBhvr>
                                        <p:cTn id="24"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a:hlinkClick r:id="" action="ppaction://ole?verb=0"/>
          </p:cNvPr>
          <p:cNvGraphicFramePr>
            <a:graphicFrameLocks noChangeAspect="1"/>
          </p:cNvGraphicFramePr>
          <p:nvPr>
            <p:extLst>
              <p:ext uri="{D42A27DB-BD31-4B8C-83A1-F6EECF244321}">
                <p14:modId xmlns:p14="http://schemas.microsoft.com/office/powerpoint/2010/main" val="1516176348"/>
              </p:ext>
            </p:extLst>
          </p:nvPr>
        </p:nvGraphicFramePr>
        <p:xfrm>
          <a:off x="5949950" y="3543300"/>
          <a:ext cx="1816100" cy="685800"/>
        </p:xfrm>
        <a:graphic>
          <a:graphicData uri="http://schemas.openxmlformats.org/presentationml/2006/ole">
            <mc:AlternateContent xmlns:mc="http://schemas.openxmlformats.org/markup-compatibility/2006">
              <mc:Choice xmlns:v="urn:schemas-microsoft-com:vml" Requires="v">
                <p:oleObj spid="_x0000_s2072" name="Packager Shell Object" showAsIcon="1" r:id="rId4" imgW="1816560" imgH="685800" progId="Package">
                  <p:embed/>
                </p:oleObj>
              </mc:Choice>
              <mc:Fallback>
                <p:oleObj name="Packager Shell Object" showAsIcon="1" r:id="rId4" imgW="1816560" imgH="685800" progId="Package">
                  <p:embed/>
                  <p:pic>
                    <p:nvPicPr>
                      <p:cNvPr id="0" name=""/>
                      <p:cNvPicPr/>
                      <p:nvPr/>
                    </p:nvPicPr>
                    <p:blipFill>
                      <a:blip r:embed="rId5"/>
                      <a:stretch>
                        <a:fillRect/>
                      </a:stretch>
                    </p:blipFill>
                    <p:spPr>
                      <a:xfrm>
                        <a:off x="5949950" y="3543300"/>
                        <a:ext cx="1816100" cy="685800"/>
                      </a:xfrm>
                      <a:prstGeom prst="rect">
                        <a:avLst/>
                      </a:prstGeom>
                    </p:spPr>
                  </p:pic>
                </p:oleObj>
              </mc:Fallback>
            </mc:AlternateContent>
          </a:graphicData>
        </a:graphic>
      </p:graphicFrame>
      <p:pic>
        <p:nvPicPr>
          <p:cNvPr id="12" name="Picture 11"/>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29341" y="0"/>
            <a:ext cx="13766799" cy="7772399"/>
          </a:xfrm>
          <a:prstGeom prst="rect">
            <a:avLst/>
          </a:prstGeom>
        </p:spPr>
      </p:pic>
      <p:pic>
        <p:nvPicPr>
          <p:cNvPr id="13" name="Picture 12"/>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76200" y="0"/>
            <a:ext cx="13817600" cy="8277225"/>
          </a:xfrm>
          <a:prstGeom prst="rect">
            <a:avLst/>
          </a:prstGeom>
        </p:spPr>
      </p:pic>
      <p:sp>
        <p:nvSpPr>
          <p:cNvPr id="14" name="TextBox 13"/>
          <p:cNvSpPr txBox="1"/>
          <p:nvPr/>
        </p:nvSpPr>
        <p:spPr>
          <a:xfrm>
            <a:off x="6096000" y="1066800"/>
            <a:ext cx="6705600" cy="830997"/>
          </a:xfrm>
          <a:prstGeom prst="rect">
            <a:avLst/>
          </a:prstGeom>
          <a:noFill/>
        </p:spPr>
        <p:txBody>
          <a:bodyPr wrap="square" rtlCol="0">
            <a:spAutoFit/>
          </a:bodyPr>
          <a:lstStyle/>
          <a:p>
            <a:pPr algn="ctr"/>
            <a:r>
              <a:rPr lang="en-US" sz="4800" b="1" dirty="0" smtClean="0">
                <a:latin typeface="Book Antiqua" pitchFamily="18" charset="0"/>
              </a:rPr>
              <a:t>Venice, Italy</a:t>
            </a:r>
            <a:endParaRPr lang="en-US" sz="4800" b="1" dirty="0">
              <a:latin typeface="Book Antiqua" pitchFamily="18" charset="0"/>
            </a:endParaRPr>
          </a:p>
        </p:txBody>
      </p:sp>
      <p:sp>
        <p:nvSpPr>
          <p:cNvPr id="17" name="Rectangle 16"/>
          <p:cNvSpPr/>
          <p:nvPr/>
        </p:nvSpPr>
        <p:spPr>
          <a:xfrm>
            <a:off x="-29343" y="6886575"/>
            <a:ext cx="13825483" cy="885825"/>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chemeClr val="bg1"/>
                </a:solidFill>
                <a:latin typeface="Book Antiqua" pitchFamily="18" charset="0"/>
              </a:rPr>
              <a:t>Shylock, Antonio and </a:t>
            </a:r>
            <a:r>
              <a:rPr lang="en-US" sz="4400" b="1" dirty="0" err="1">
                <a:solidFill>
                  <a:schemeClr val="bg1"/>
                </a:solidFill>
                <a:latin typeface="Book Antiqua" pitchFamily="18" charset="0"/>
              </a:rPr>
              <a:t>Bassanio</a:t>
            </a:r>
            <a:r>
              <a:rPr lang="en-US" sz="4400" b="1" dirty="0">
                <a:solidFill>
                  <a:schemeClr val="bg1"/>
                </a:solidFill>
                <a:latin typeface="Book Antiqua" pitchFamily="18" charset="0"/>
              </a:rPr>
              <a:t> lived in this </a:t>
            </a:r>
            <a:r>
              <a:rPr lang="en-US" sz="4400" b="1" dirty="0" smtClean="0">
                <a:solidFill>
                  <a:schemeClr val="bg1"/>
                </a:solidFill>
                <a:latin typeface="Book Antiqua" pitchFamily="18" charset="0"/>
              </a:rPr>
              <a:t>city</a:t>
            </a:r>
            <a:r>
              <a:rPr lang="en-US" sz="5400" b="1" dirty="0" smtClean="0">
                <a:solidFill>
                  <a:schemeClr val="bg1"/>
                </a:solidFill>
                <a:latin typeface="Book Antiqua" pitchFamily="18" charset="0"/>
              </a:rPr>
              <a:t>.</a:t>
            </a:r>
            <a:endParaRPr lang="en-US" sz="4400" b="1" dirty="0">
              <a:solidFill>
                <a:schemeClr val="bg1"/>
              </a:solidFill>
              <a:latin typeface="Book Antiqua" pitchFamily="18" charset="0"/>
            </a:endParaRPr>
          </a:p>
        </p:txBody>
      </p:sp>
    </p:spTree>
    <p:extLst>
      <p:ext uri="{BB962C8B-B14F-4D97-AF65-F5344CB8AC3E}">
        <p14:creationId xmlns:p14="http://schemas.microsoft.com/office/powerpoint/2010/main" val="729708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cBhvr>
                                        <p:cTn id="14" dur="500" fill="hold"/>
                                        <p:tgtEl>
                                          <p:spTgt spid="12"/>
                                        </p:tgtEl>
                                        <p:attrNameLst>
                                          <p:attrName>ppt_w</p:attrName>
                                        </p:attrNameLst>
                                      </p:cBhvr>
                                      <p:tavLst>
                                        <p:tav tm="0">
                                          <p:val>
                                            <p:fltVal val="0"/>
                                          </p:val>
                                        </p:tav>
                                        <p:tav tm="100000">
                                          <p:val>
                                            <p:strVal val="#ppt_w"/>
                                          </p:val>
                                        </p:tav>
                                      </p:tavLst>
                                    </p:anim>
                                    <p:anim calcmode="lin" valueType="num">
                                      <p:cBhvr>
                                        <p:cTn id="15" dur="500" fill="hold"/>
                                        <p:tgtEl>
                                          <p:spTgt spid="12"/>
                                        </p:tgtEl>
                                        <p:attrNameLst>
                                          <p:attrName>ppt_h</p:attrName>
                                        </p:attrNameLst>
                                      </p:cBhvr>
                                      <p:tavLst>
                                        <p:tav tm="0">
                                          <p:val>
                                            <p:fltVal val="0"/>
                                          </p:val>
                                        </p:tav>
                                        <p:tav tm="100000">
                                          <p:val>
                                            <p:strVal val="#ppt_h"/>
                                          </p:val>
                                        </p:tav>
                                      </p:tavLst>
                                    </p:anim>
                                    <p:animEffect transition="in" filter="fade">
                                      <p:cBhvr>
                                        <p:cTn id="16" dur="5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13"/>
                                        </p:tgtEl>
                                        <p:attrNameLst>
                                          <p:attrName>style.visibility</p:attrName>
                                        </p:attrNameLst>
                                      </p:cBhvr>
                                      <p:to>
                                        <p:strVal val="visible"/>
                                      </p:to>
                                    </p:set>
                                    <p:anim calcmode="lin" valueType="num">
                                      <p:cBhvr>
                                        <p:cTn id="21" dur="500" fill="hold"/>
                                        <p:tgtEl>
                                          <p:spTgt spid="13"/>
                                        </p:tgtEl>
                                        <p:attrNameLst>
                                          <p:attrName>ppt_w</p:attrName>
                                        </p:attrNameLst>
                                      </p:cBhvr>
                                      <p:tavLst>
                                        <p:tav tm="0">
                                          <p:val>
                                            <p:fltVal val="0"/>
                                          </p:val>
                                        </p:tav>
                                        <p:tav tm="100000">
                                          <p:val>
                                            <p:strVal val="#ppt_w"/>
                                          </p:val>
                                        </p:tav>
                                      </p:tavLst>
                                    </p:anim>
                                    <p:anim calcmode="lin" valueType="num">
                                      <p:cBhvr>
                                        <p:cTn id="22" dur="500" fill="hold"/>
                                        <p:tgtEl>
                                          <p:spTgt spid="13"/>
                                        </p:tgtEl>
                                        <p:attrNameLst>
                                          <p:attrName>ppt_h</p:attrName>
                                        </p:attrNameLst>
                                      </p:cBhvr>
                                      <p:tavLst>
                                        <p:tav tm="0">
                                          <p:val>
                                            <p:fltVal val="0"/>
                                          </p:val>
                                        </p:tav>
                                        <p:tav tm="100000">
                                          <p:val>
                                            <p:strVal val="#ppt_h"/>
                                          </p:val>
                                        </p:tav>
                                      </p:tavLst>
                                    </p:anim>
                                    <p:animEffect transition="in" filter="fade">
                                      <p:cBhvr>
                                        <p:cTn id="23" dur="500"/>
                                        <p:tgtEl>
                                          <p:spTgt spid="13"/>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wipe(left)">
                                      <p:cBhvr>
                                        <p:cTn id="28" dur="500"/>
                                        <p:tgtEl>
                                          <p:spTgt spid="14"/>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wipe(left)">
                                      <p:cBhvr>
                                        <p:cTn id="3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28A0092B-C50C-407E-A947-70E740481C1C}">
                <a14:useLocalDpi xmlns:a14="http://schemas.microsoft.com/office/drawing/2010/main"/>
              </a:ext>
            </a:extLst>
          </a:blip>
          <a:srcRect/>
          <a:stretch>
            <a:fillRect l="-17000"/>
          </a:stretch>
        </a:blipFill>
        <a:effectLst/>
      </p:bgPr>
    </p:bg>
    <p:spTree>
      <p:nvGrpSpPr>
        <p:cNvPr id="1" name=""/>
        <p:cNvGrpSpPr/>
        <p:nvPr/>
      </p:nvGrpSpPr>
      <p:grpSpPr>
        <a:xfrm>
          <a:off x="0" y="0"/>
          <a:ext cx="0" cy="0"/>
          <a:chOff x="0" y="0"/>
          <a:chExt cx="0" cy="0"/>
        </a:xfrm>
      </p:grpSpPr>
      <p:sp>
        <p:nvSpPr>
          <p:cNvPr id="3" name="TextBox 2"/>
          <p:cNvSpPr txBox="1"/>
          <p:nvPr/>
        </p:nvSpPr>
        <p:spPr>
          <a:xfrm>
            <a:off x="685800" y="914400"/>
            <a:ext cx="4572000" cy="1015663"/>
          </a:xfrm>
          <a:prstGeom prst="rect">
            <a:avLst/>
          </a:prstGeom>
          <a:noFill/>
        </p:spPr>
        <p:txBody>
          <a:bodyPr wrap="square" rtlCol="0">
            <a:spAutoFit/>
          </a:bodyPr>
          <a:lstStyle/>
          <a:p>
            <a:pPr algn="ctr"/>
            <a:r>
              <a:rPr lang="en-US" sz="6000" b="1" dirty="0" smtClean="0">
                <a:solidFill>
                  <a:schemeClr val="bg1"/>
                </a:solidFill>
                <a:latin typeface="Book Antiqua" pitchFamily="18" charset="0"/>
              </a:rPr>
              <a:t>Belmont</a:t>
            </a:r>
            <a:endParaRPr lang="en-US" sz="6000" b="1" dirty="0">
              <a:solidFill>
                <a:schemeClr val="bg1"/>
              </a:solidFill>
              <a:latin typeface="Book Antiqua" pitchFamily="18" charset="0"/>
            </a:endParaRPr>
          </a:p>
        </p:txBody>
      </p:sp>
      <p:pic>
        <p:nvPicPr>
          <p:cNvPr id="4" name="Picture 3"/>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28000" contrast="50000"/>
                    </a14:imgEffect>
                  </a14:imgLayer>
                </a14:imgProps>
              </a:ext>
              <a:ext uri="{28A0092B-C50C-407E-A947-70E740481C1C}">
                <a14:useLocalDpi xmlns:a14="http://schemas.microsoft.com/office/drawing/2010/main"/>
              </a:ext>
            </a:extLst>
          </a:blip>
          <a:srcRect l="14999" r="21725"/>
          <a:stretch/>
        </p:blipFill>
        <p:spPr>
          <a:xfrm>
            <a:off x="457200" y="4327634"/>
            <a:ext cx="2892972" cy="3429000"/>
          </a:xfrm>
          <a:prstGeom prst="ellipse">
            <a:avLst/>
          </a:prstGeom>
          <a:ln>
            <a:noFill/>
          </a:ln>
          <a:effectLst>
            <a:softEdge rad="112500"/>
          </a:effectLst>
        </p:spPr>
      </p:pic>
      <p:sp>
        <p:nvSpPr>
          <p:cNvPr id="5" name="TextBox 4"/>
          <p:cNvSpPr txBox="1"/>
          <p:nvPr/>
        </p:nvSpPr>
        <p:spPr>
          <a:xfrm>
            <a:off x="3350172" y="4953001"/>
            <a:ext cx="10121462" cy="1722124"/>
          </a:xfrm>
          <a:prstGeom prst="rect">
            <a:avLst/>
          </a:prstGeom>
          <a:noFill/>
        </p:spPr>
        <p:txBody>
          <a:bodyPr wrap="square" rtlCol="0">
            <a:prstTxWarp prst="textWave1">
              <a:avLst>
                <a:gd name="adj1" fmla="val 12500"/>
                <a:gd name="adj2" fmla="val -156"/>
              </a:avLst>
            </a:prstTxWarp>
            <a:spAutoFit/>
          </a:bodyPr>
          <a:lstStyle/>
          <a:p>
            <a:r>
              <a:rPr lang="en-US" sz="4000" b="1" dirty="0" smtClean="0">
                <a:ln w="18000">
                  <a:solidFill>
                    <a:schemeClr val="tx1"/>
                  </a:solidFill>
                  <a:prstDash val="solid"/>
                  <a:miter lim="800000"/>
                </a:ln>
                <a:solidFill>
                  <a:schemeClr val="bg1"/>
                </a:solidFill>
                <a:effectLst>
                  <a:outerShdw blurRad="25500" dist="23000" dir="7020000" algn="tl">
                    <a:srgbClr val="000000">
                      <a:alpha val="50000"/>
                    </a:srgbClr>
                  </a:outerShdw>
                </a:effectLst>
                <a:latin typeface="Book Antiqua" pitchFamily="18" charset="0"/>
              </a:rPr>
              <a:t>Portia lived in  Belmont.</a:t>
            </a:r>
            <a:endParaRPr lang="en-US" sz="4000" b="1" dirty="0">
              <a:ln w="18000">
                <a:solidFill>
                  <a:schemeClr val="tx1"/>
                </a:solidFill>
                <a:prstDash val="solid"/>
                <a:miter lim="800000"/>
              </a:ln>
              <a:solidFill>
                <a:schemeClr val="bg1"/>
              </a:solidFill>
              <a:effectLst>
                <a:outerShdw blurRad="25500" dist="23000" dir="7020000" algn="tl">
                  <a:srgbClr val="000000">
                    <a:alpha val="50000"/>
                  </a:srgbClr>
                </a:outerShdw>
              </a:effectLst>
              <a:latin typeface="Book Antiqua" pitchFamily="18" charset="0"/>
            </a:endParaRPr>
          </a:p>
        </p:txBody>
      </p:sp>
    </p:spTree>
    <p:extLst>
      <p:ext uri="{BB962C8B-B14F-4D97-AF65-F5344CB8AC3E}">
        <p14:creationId xmlns:p14="http://schemas.microsoft.com/office/powerpoint/2010/main" val="164315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fltVal val="0"/>
                                          </p:val>
                                        </p:tav>
                                        <p:tav tm="100000">
                                          <p:val>
                                            <p:strVal val="#ppt_h"/>
                                          </p:val>
                                        </p:tav>
                                      </p:tavLst>
                                    </p:anim>
                                    <p:animEffect transition="in" filter="fade">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41" presetClass="entr" presetSubtype="0" fill="hold" grpId="0" nodeType="clickEffect">
                                  <p:stCondLst>
                                    <p:cond delay="0"/>
                                  </p:stCondLst>
                                  <p:iterate type="lt">
                                    <p:tmPct val="10000"/>
                                  </p:iterate>
                                  <p:childTnLst>
                                    <p:set>
                                      <p:cBhvr>
                                        <p:cTn id="20" dur="1" fill="hold">
                                          <p:stCondLst>
                                            <p:cond delay="0"/>
                                          </p:stCondLst>
                                        </p:cTn>
                                        <p:tgtEl>
                                          <p:spTgt spid="5"/>
                                        </p:tgtEl>
                                        <p:attrNameLst>
                                          <p:attrName>style.visibility</p:attrName>
                                        </p:attrNameLst>
                                      </p:cBhvr>
                                      <p:to>
                                        <p:strVal val="visible"/>
                                      </p:to>
                                    </p:set>
                                    <p:anim calcmode="lin" valueType="num">
                                      <p:cBhvr>
                                        <p:cTn id="21" dur="50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22" dur="500" fill="hold"/>
                                        <p:tgtEl>
                                          <p:spTgt spid="5"/>
                                        </p:tgtEl>
                                        <p:attrNameLst>
                                          <p:attrName>ppt_y</p:attrName>
                                        </p:attrNameLst>
                                      </p:cBhvr>
                                      <p:tavLst>
                                        <p:tav tm="0">
                                          <p:val>
                                            <p:strVal val="#ppt_y"/>
                                          </p:val>
                                        </p:tav>
                                        <p:tav tm="100000">
                                          <p:val>
                                            <p:strVal val="#ppt_y"/>
                                          </p:val>
                                        </p:tav>
                                      </p:tavLst>
                                    </p:anim>
                                    <p:anim calcmode="lin" valueType="num">
                                      <p:cBhvr>
                                        <p:cTn id="23" dur="50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24" dur="50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25" dur="500" tmFilter="0,0; .5, 1; 1, 1"/>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294967295"/>
          </p:nvPr>
        </p:nvSpPr>
        <p:spPr>
          <a:xfrm>
            <a:off x="9829801" y="7203870"/>
            <a:ext cx="3200400" cy="413807"/>
          </a:xfrm>
        </p:spPr>
        <p:txBody>
          <a:bodyPr/>
          <a:lstStyle/>
          <a:p>
            <a:fld id="{A4827226-B2DA-46EC-8F7B-3176FBF1FC80}" type="slidenum">
              <a:rPr lang="en-US" smtClean="0"/>
              <a:t>2</a:t>
            </a:fld>
            <a:endParaRPr lang="en-US"/>
          </a:p>
        </p:txBody>
      </p:sp>
      <p:sp>
        <p:nvSpPr>
          <p:cNvPr id="15" name="TextBox 14"/>
          <p:cNvSpPr txBox="1"/>
          <p:nvPr/>
        </p:nvSpPr>
        <p:spPr>
          <a:xfrm>
            <a:off x="304800" y="797169"/>
            <a:ext cx="13106400" cy="925697"/>
          </a:xfrm>
          <a:prstGeom prst="rect">
            <a:avLst/>
          </a:prstGeom>
          <a:noFill/>
          <a:ln>
            <a:solidFill>
              <a:schemeClr val="tx1"/>
            </a:solidFill>
          </a:ln>
        </p:spPr>
        <p:txBody>
          <a:bodyPr wrap="square" lIns="116147" tIns="58074" rIns="116147" bIns="58074" rtlCol="0">
            <a:spAutoFit/>
          </a:bodyPr>
          <a:lstStyle/>
          <a:p>
            <a:pPr algn="ctr"/>
            <a:r>
              <a:rPr lang="en-US" sz="5100" b="1" dirty="0">
                <a:latin typeface="Book Antiqua" pitchFamily="18" charset="0"/>
              </a:rPr>
              <a:t>Introduction of the teacher &amp; class</a:t>
            </a:r>
          </a:p>
        </p:txBody>
      </p:sp>
      <p:pic>
        <p:nvPicPr>
          <p:cNvPr id="3"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15310" y="1901671"/>
            <a:ext cx="4602809" cy="5413529"/>
          </a:xfrm>
          <a:prstGeom prst="rect">
            <a:avLst/>
          </a:prstGeom>
          <a:ln>
            <a:solidFill>
              <a:schemeClr val="bg1"/>
            </a:solidFill>
          </a:ln>
        </p:spPr>
      </p:pic>
      <p:sp>
        <p:nvSpPr>
          <p:cNvPr id="4" name="Rectangle 3"/>
          <p:cNvSpPr/>
          <p:nvPr/>
        </p:nvSpPr>
        <p:spPr>
          <a:xfrm>
            <a:off x="5105400" y="1901671"/>
            <a:ext cx="8305800" cy="5413529"/>
          </a:xfrm>
          <a:prstGeom prst="rect">
            <a:avLst/>
          </a:prstGeom>
          <a:solidFill>
            <a:schemeClr val="accent6">
              <a:lumMod val="60000"/>
              <a:lumOff val="40000"/>
            </a:schemeClr>
          </a:solidFill>
          <a:ln w="12700" cap="sq">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b="1" dirty="0" smtClean="0">
                <a:solidFill>
                  <a:schemeClr val="tx1"/>
                </a:solidFill>
                <a:latin typeface="Book Antiqua" pitchFamily="18" charset="0"/>
              </a:rPr>
              <a:t>Md. </a:t>
            </a:r>
            <a:r>
              <a:rPr lang="en-US" sz="3600" b="1" dirty="0" err="1" smtClean="0">
                <a:solidFill>
                  <a:schemeClr val="tx1"/>
                </a:solidFill>
                <a:latin typeface="Book Antiqua" pitchFamily="18" charset="0"/>
              </a:rPr>
              <a:t>Hasan</a:t>
            </a:r>
            <a:r>
              <a:rPr lang="en-US" sz="3600" b="1" dirty="0" smtClean="0">
                <a:solidFill>
                  <a:schemeClr val="tx1"/>
                </a:solidFill>
                <a:latin typeface="Book Antiqua" pitchFamily="18" charset="0"/>
              </a:rPr>
              <a:t> </a:t>
            </a:r>
            <a:r>
              <a:rPr lang="en-US" sz="3600" b="1" dirty="0" err="1" smtClean="0">
                <a:solidFill>
                  <a:schemeClr val="tx1"/>
                </a:solidFill>
                <a:latin typeface="Book Antiqua" pitchFamily="18" charset="0"/>
              </a:rPr>
              <a:t>Hafizur</a:t>
            </a:r>
            <a:r>
              <a:rPr lang="en-US" sz="3600" b="1" dirty="0" smtClean="0">
                <a:solidFill>
                  <a:schemeClr val="tx1"/>
                </a:solidFill>
                <a:latin typeface="Book Antiqua" pitchFamily="18" charset="0"/>
              </a:rPr>
              <a:t> </a:t>
            </a:r>
            <a:r>
              <a:rPr lang="en-US" sz="3600" b="1" dirty="0" err="1" smtClean="0">
                <a:solidFill>
                  <a:schemeClr val="tx1"/>
                </a:solidFill>
                <a:latin typeface="Book Antiqua" pitchFamily="18" charset="0"/>
              </a:rPr>
              <a:t>Rahman</a:t>
            </a:r>
            <a:endParaRPr lang="en-US" sz="3600" b="1" dirty="0" smtClean="0">
              <a:solidFill>
                <a:schemeClr val="tx1"/>
              </a:solidFill>
              <a:latin typeface="Book Antiqua" pitchFamily="18" charset="0"/>
            </a:endParaRPr>
          </a:p>
          <a:p>
            <a:r>
              <a:rPr lang="en-US" sz="2800" b="1" dirty="0" smtClean="0">
                <a:solidFill>
                  <a:schemeClr val="tx1"/>
                </a:solidFill>
                <a:latin typeface="Book Antiqua" pitchFamily="18" charset="0"/>
              </a:rPr>
              <a:t>Lecturer  &amp; Head of the Department (English)</a:t>
            </a:r>
          </a:p>
          <a:p>
            <a:r>
              <a:rPr lang="en-US" sz="3200" b="1" dirty="0" smtClean="0">
                <a:solidFill>
                  <a:schemeClr val="tx1"/>
                </a:solidFill>
                <a:latin typeface="Book Antiqua" pitchFamily="18" charset="0"/>
              </a:rPr>
              <a:t>Cambrian School &amp; College</a:t>
            </a:r>
          </a:p>
          <a:p>
            <a:r>
              <a:rPr lang="en-US" sz="3200" b="1" dirty="0" smtClean="0">
                <a:solidFill>
                  <a:schemeClr val="tx1"/>
                </a:solidFill>
                <a:latin typeface="Book Antiqua" pitchFamily="18" charset="0"/>
              </a:rPr>
              <a:t>Dhaka  </a:t>
            </a:r>
          </a:p>
          <a:p>
            <a:endParaRPr lang="en-US" sz="3600" b="1" dirty="0">
              <a:solidFill>
                <a:schemeClr val="tx1"/>
              </a:solidFill>
              <a:latin typeface="Book Antiqua" pitchFamily="18" charset="0"/>
            </a:endParaRPr>
          </a:p>
          <a:p>
            <a:r>
              <a:rPr lang="en-US" sz="3600" b="1" dirty="0" smtClean="0">
                <a:solidFill>
                  <a:schemeClr val="tx1"/>
                </a:solidFill>
                <a:latin typeface="Book Antiqua" pitchFamily="18" charset="0"/>
              </a:rPr>
              <a:t>English for Today</a:t>
            </a:r>
          </a:p>
          <a:p>
            <a:r>
              <a:rPr lang="en-US" sz="3600" b="1" dirty="0" smtClean="0">
                <a:solidFill>
                  <a:schemeClr val="tx1"/>
                </a:solidFill>
                <a:latin typeface="Book Antiqua" pitchFamily="18" charset="0"/>
              </a:rPr>
              <a:t>Class-IX-X</a:t>
            </a:r>
            <a:endParaRPr lang="en-US" sz="3600" b="1" dirty="0">
              <a:solidFill>
                <a:schemeClr val="tx1"/>
              </a:solidFill>
              <a:latin typeface="Book Antiqua" pitchFamily="18" charset="0"/>
            </a:endParaRPr>
          </a:p>
        </p:txBody>
      </p:sp>
      <p:cxnSp>
        <p:nvCxnSpPr>
          <p:cNvPr id="6" name="Straight Connector 5"/>
          <p:cNvCxnSpPr/>
          <p:nvPr/>
        </p:nvCxnSpPr>
        <p:spPr>
          <a:xfrm>
            <a:off x="5105400" y="5181600"/>
            <a:ext cx="8305800" cy="0"/>
          </a:xfrm>
          <a:prstGeom prst="line">
            <a:avLst/>
          </a:prstGeom>
          <a:ln w="12700" cmpd="dbl">
            <a:solidFill>
              <a:schemeClr val="tx1"/>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4235028122"/>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37000" contrast="31000"/>
                    </a14:imgEffect>
                  </a14:imgLayer>
                </a14:imgProps>
              </a:ext>
              <a:ext uri="{28A0092B-C50C-407E-A947-70E740481C1C}">
                <a14:useLocalDpi xmlns:a14="http://schemas.microsoft.com/office/drawing/2010/main"/>
              </a:ext>
            </a:extLst>
          </a:blip>
          <a:srcRect r="50213"/>
          <a:stretch/>
        </p:blipFill>
        <p:spPr>
          <a:xfrm>
            <a:off x="498388" y="533400"/>
            <a:ext cx="6474760" cy="5638800"/>
          </a:xfrm>
          <a:prstGeom prst="rect">
            <a:avLst/>
          </a:prstGeom>
        </p:spPr>
      </p:pic>
      <p:pic>
        <p:nvPicPr>
          <p:cNvPr id="7" name="Picture 6"/>
          <p:cNvPicPr>
            <a:picLocks noChangeAspect="1"/>
          </p:cNvPicPr>
          <p:nvPr/>
        </p:nvPicPr>
        <p:blipFill rotWithShape="1">
          <a:blip r:embed="rId5">
            <a:extLst>
              <a:ext uri="{BEBA8EAE-BF5A-486C-A8C5-ECC9F3942E4B}">
                <a14:imgProps xmlns:a14="http://schemas.microsoft.com/office/drawing/2010/main">
                  <a14:imgLayer r:embed="rId6">
                    <a14:imgEffect>
                      <a14:brightnessContrast bright="35000" contrast="26000"/>
                    </a14:imgEffect>
                  </a14:imgLayer>
                </a14:imgProps>
              </a:ext>
              <a:ext uri="{28A0092B-C50C-407E-A947-70E740481C1C}">
                <a14:useLocalDpi xmlns:a14="http://schemas.microsoft.com/office/drawing/2010/main"/>
              </a:ext>
            </a:extLst>
          </a:blip>
          <a:srcRect l="15574" r="37533"/>
          <a:stretch/>
        </p:blipFill>
        <p:spPr>
          <a:xfrm flipH="1">
            <a:off x="6915340" y="533400"/>
            <a:ext cx="6419660" cy="5638800"/>
          </a:xfrm>
          <a:prstGeom prst="rect">
            <a:avLst/>
          </a:prstGeom>
        </p:spPr>
      </p:pic>
      <p:sp>
        <p:nvSpPr>
          <p:cNvPr id="12" name="TextBox 11"/>
          <p:cNvSpPr txBox="1"/>
          <p:nvPr/>
        </p:nvSpPr>
        <p:spPr>
          <a:xfrm>
            <a:off x="497034" y="6378714"/>
            <a:ext cx="12836612" cy="707886"/>
          </a:xfrm>
          <a:prstGeom prst="rect">
            <a:avLst/>
          </a:prstGeom>
          <a:noFill/>
          <a:ln>
            <a:solidFill>
              <a:schemeClr val="bg1"/>
            </a:solidFill>
          </a:ln>
        </p:spPr>
        <p:txBody>
          <a:bodyPr wrap="square" rtlCol="0">
            <a:spAutoFit/>
          </a:bodyPr>
          <a:lstStyle/>
          <a:p>
            <a:pPr algn="ctr"/>
            <a:r>
              <a:rPr lang="en-US" sz="4000" b="1" dirty="0" err="1" smtClean="0">
                <a:solidFill>
                  <a:srgbClr val="FFFF00"/>
                </a:solidFill>
                <a:latin typeface="Book Antiqua" pitchFamily="18" charset="0"/>
              </a:rPr>
              <a:t>Bassanio</a:t>
            </a:r>
            <a:r>
              <a:rPr lang="en-US" sz="4000" b="1" dirty="0" smtClean="0">
                <a:solidFill>
                  <a:srgbClr val="FFFF00"/>
                </a:solidFill>
                <a:latin typeface="Book Antiqua" pitchFamily="18" charset="0"/>
              </a:rPr>
              <a:t> and </a:t>
            </a:r>
            <a:r>
              <a:rPr lang="en-US" sz="4000" b="1" dirty="0">
                <a:solidFill>
                  <a:srgbClr val="FFFF00"/>
                </a:solidFill>
                <a:latin typeface="Book Antiqua" pitchFamily="18" charset="0"/>
              </a:rPr>
              <a:t>P</a:t>
            </a:r>
            <a:r>
              <a:rPr lang="en-US" sz="4000" b="1" dirty="0" smtClean="0">
                <a:solidFill>
                  <a:srgbClr val="FFFF00"/>
                </a:solidFill>
                <a:latin typeface="Book Antiqua" pitchFamily="18" charset="0"/>
              </a:rPr>
              <a:t>ortia loved each other.</a:t>
            </a:r>
            <a:endParaRPr lang="en-US" sz="4000" b="1" dirty="0">
              <a:solidFill>
                <a:srgbClr val="FFFF00"/>
              </a:solidFill>
              <a:latin typeface="Book Antiqua" pitchFamily="18" charset="0"/>
            </a:endParaRPr>
          </a:p>
        </p:txBody>
      </p:sp>
    </p:spTree>
    <p:extLst>
      <p:ext uri="{BB962C8B-B14F-4D97-AF65-F5344CB8AC3E}">
        <p14:creationId xmlns:p14="http://schemas.microsoft.com/office/powerpoint/2010/main" val="3965762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1000" fill="hold"/>
                                        <p:tgtEl>
                                          <p:spTgt spid="9"/>
                                        </p:tgtEl>
                                        <p:attrNameLst>
                                          <p:attrName>ppt_x</p:attrName>
                                        </p:attrNameLst>
                                      </p:cBhvr>
                                      <p:tavLst>
                                        <p:tav tm="0">
                                          <p:val>
                                            <p:strVal val="0-#ppt_w/2"/>
                                          </p:val>
                                        </p:tav>
                                        <p:tav tm="100000">
                                          <p:val>
                                            <p:strVal val="#ppt_x"/>
                                          </p:val>
                                        </p:tav>
                                      </p:tavLst>
                                    </p:anim>
                                    <p:anim calcmode="lin" valueType="num">
                                      <p:cBhvr additive="base">
                                        <p:cTn id="8" dur="100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ntr" presetSubtype="2" fill="hold"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1000" fill="hold"/>
                                        <p:tgtEl>
                                          <p:spTgt spid="7"/>
                                        </p:tgtEl>
                                        <p:attrNameLst>
                                          <p:attrName>ppt_x</p:attrName>
                                        </p:attrNameLst>
                                      </p:cBhvr>
                                      <p:tavLst>
                                        <p:tav tm="0">
                                          <p:val>
                                            <p:strVal val="1+#ppt_w/2"/>
                                          </p:val>
                                        </p:tav>
                                        <p:tav tm="100000">
                                          <p:val>
                                            <p:strVal val="#ppt_x"/>
                                          </p:val>
                                        </p:tav>
                                      </p:tavLst>
                                    </p:anim>
                                    <p:anim calcmode="lin" valueType="num">
                                      <p:cBhvr additive="base">
                                        <p:cTn id="13" dur="10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 calcmode="lin" valueType="num">
                                      <p:cBhvr>
                                        <p:cTn id="18" dur="1000" fill="hold"/>
                                        <p:tgtEl>
                                          <p:spTgt spid="12"/>
                                        </p:tgtEl>
                                        <p:attrNameLst>
                                          <p:attrName>ppt_w</p:attrName>
                                        </p:attrNameLst>
                                      </p:cBhvr>
                                      <p:tavLst>
                                        <p:tav tm="0">
                                          <p:val>
                                            <p:fltVal val="0"/>
                                          </p:val>
                                        </p:tav>
                                        <p:tav tm="100000">
                                          <p:val>
                                            <p:strVal val="#ppt_w"/>
                                          </p:val>
                                        </p:tav>
                                      </p:tavLst>
                                    </p:anim>
                                    <p:anim calcmode="lin" valueType="num">
                                      <p:cBhvr>
                                        <p:cTn id="19" dur="1000" fill="hold"/>
                                        <p:tgtEl>
                                          <p:spTgt spid="12"/>
                                        </p:tgtEl>
                                        <p:attrNameLst>
                                          <p:attrName>ppt_h</p:attrName>
                                        </p:attrNameLst>
                                      </p:cBhvr>
                                      <p:tavLst>
                                        <p:tav tm="0">
                                          <p:val>
                                            <p:fltVal val="0"/>
                                          </p:val>
                                        </p:tav>
                                        <p:tav tm="100000">
                                          <p:val>
                                            <p:strVal val="#ppt_h"/>
                                          </p:val>
                                        </p:tav>
                                      </p:tavLst>
                                    </p:anim>
                                    <p:animEffect transition="in" filter="fade">
                                      <p:cBhvr>
                                        <p:cTn id="20"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52400" y="6248400"/>
            <a:ext cx="13233400" cy="1200329"/>
          </a:xfrm>
          <a:prstGeom prst="rect">
            <a:avLst/>
          </a:prstGeom>
          <a:ln>
            <a:solidFill>
              <a:schemeClr val="bg1"/>
            </a:solidFill>
          </a:ln>
        </p:spPr>
        <p:txBody>
          <a:bodyPr wrap="square">
            <a:spAutoFit/>
          </a:bodyPr>
          <a:lstStyle/>
          <a:p>
            <a:pPr algn="just"/>
            <a:r>
              <a:rPr lang="en-US" sz="3600" b="1" dirty="0" err="1">
                <a:solidFill>
                  <a:srgbClr val="FFFF00"/>
                </a:solidFill>
                <a:latin typeface="Book Antiqua" pitchFamily="18" charset="0"/>
              </a:rPr>
              <a:t>Bassanio</a:t>
            </a:r>
            <a:r>
              <a:rPr lang="en-US" sz="3600" b="1" dirty="0">
                <a:solidFill>
                  <a:srgbClr val="FFFF00"/>
                </a:solidFill>
                <a:latin typeface="Book Antiqua" pitchFamily="18" charset="0"/>
              </a:rPr>
              <a:t> wanted to visit Portia in a grand manner but he did not have enough money. So he went to Antonio.</a:t>
            </a:r>
          </a:p>
        </p:txBody>
      </p:sp>
      <p:pic>
        <p:nvPicPr>
          <p:cNvPr id="9" name="Picture 8"/>
          <p:cNvPicPr>
            <a:picLocks noChangeAspect="1"/>
          </p:cNvPicPr>
          <p:nvPr/>
        </p:nvPicPr>
        <p:blipFill>
          <a:blip r:embed="rId3">
            <a:extLst>
              <a:ext uri="{BEBA8EAE-BF5A-486C-A8C5-ECC9F3942E4B}">
                <a14:imgProps xmlns:a14="http://schemas.microsoft.com/office/drawing/2010/main">
                  <a14:imgLayer r:embed="rId4">
                    <a14:imgEffect>
                      <a14:brightnessContrast bright="52000" contrast="20000"/>
                    </a14:imgEffect>
                  </a14:imgLayer>
                </a14:imgProps>
              </a:ext>
              <a:ext uri="{28A0092B-C50C-407E-A947-70E740481C1C}">
                <a14:useLocalDpi xmlns:a14="http://schemas.microsoft.com/office/drawing/2010/main"/>
              </a:ext>
            </a:extLst>
          </a:blip>
          <a:stretch>
            <a:fillRect/>
          </a:stretch>
        </p:blipFill>
        <p:spPr>
          <a:xfrm>
            <a:off x="381000" y="457200"/>
            <a:ext cx="13004800" cy="5486400"/>
          </a:xfrm>
          <a:prstGeom prst="rect">
            <a:avLst/>
          </a:prstGeom>
        </p:spPr>
      </p:pic>
    </p:spTree>
    <p:extLst>
      <p:ext uri="{BB962C8B-B14F-4D97-AF65-F5344CB8AC3E}">
        <p14:creationId xmlns:p14="http://schemas.microsoft.com/office/powerpoint/2010/main" val="3518054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ipe(left)">
                                      <p:cBhvr>
                                        <p:cTn id="1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44217" y="6019800"/>
            <a:ext cx="12990783" cy="1384995"/>
          </a:xfrm>
          <a:prstGeom prst="rect">
            <a:avLst/>
          </a:prstGeom>
          <a:noFill/>
          <a:ln>
            <a:solidFill>
              <a:schemeClr val="bg1"/>
            </a:solidFill>
          </a:ln>
        </p:spPr>
        <p:txBody>
          <a:bodyPr wrap="square" rtlCol="0">
            <a:spAutoFit/>
          </a:bodyPr>
          <a:lstStyle/>
          <a:p>
            <a:pPr algn="just"/>
            <a:r>
              <a:rPr lang="en-US" sz="2800" b="1" dirty="0" err="1">
                <a:solidFill>
                  <a:srgbClr val="FFFF00"/>
                </a:solidFill>
                <a:latin typeface="Book Antiqua" pitchFamily="18" charset="0"/>
              </a:rPr>
              <a:t>Bassanio</a:t>
            </a:r>
            <a:r>
              <a:rPr lang="en-US" sz="2800" b="1" dirty="0">
                <a:solidFill>
                  <a:srgbClr val="FFFF00"/>
                </a:solidFill>
                <a:latin typeface="Book Antiqua" pitchFamily="18" charset="0"/>
              </a:rPr>
              <a:t> said, “ Dear friend Antonio, I am in great need of some money. I would </a:t>
            </a:r>
            <a:r>
              <a:rPr lang="en-US" sz="2800" b="1" dirty="0" smtClean="0">
                <a:solidFill>
                  <a:srgbClr val="FFFF00"/>
                </a:solidFill>
                <a:latin typeface="Book Antiqua" pitchFamily="18" charset="0"/>
              </a:rPr>
              <a:t>like to </a:t>
            </a:r>
            <a:r>
              <a:rPr lang="en-US" sz="2800" b="1" dirty="0">
                <a:solidFill>
                  <a:srgbClr val="FFFF00"/>
                </a:solidFill>
                <a:latin typeface="Book Antiqua" pitchFamily="18" charset="0"/>
              </a:rPr>
              <a:t>visit Portia at Belmont, grandly dressed and with many servants. But I don’t </a:t>
            </a:r>
            <a:r>
              <a:rPr lang="en-US" sz="2800" b="1" dirty="0" smtClean="0">
                <a:solidFill>
                  <a:srgbClr val="FFFF00"/>
                </a:solidFill>
                <a:latin typeface="Book Antiqua" pitchFamily="18" charset="0"/>
              </a:rPr>
              <a:t>have any </a:t>
            </a:r>
            <a:r>
              <a:rPr lang="en-US" sz="2800" b="1" dirty="0">
                <a:solidFill>
                  <a:srgbClr val="FFFF00"/>
                </a:solidFill>
                <a:latin typeface="Book Antiqua" pitchFamily="18" charset="0"/>
              </a:rPr>
              <a:t>money right now. Please help me to fulfill my intention.”</a:t>
            </a:r>
          </a:p>
        </p:txBody>
      </p:sp>
      <p:pic>
        <p:nvPicPr>
          <p:cNvPr id="5" name="Picture 4"/>
          <p:cNvPicPr>
            <a:picLocks noChangeAspect="1"/>
          </p:cNvPicPr>
          <p:nvPr/>
        </p:nvPicPr>
        <p:blipFill>
          <a:blip r:embed="rId3">
            <a:extLst>
              <a:ext uri="{BEBA8EAE-BF5A-486C-A8C5-ECC9F3942E4B}">
                <a14:imgProps xmlns:a14="http://schemas.microsoft.com/office/drawing/2010/main">
                  <a14:imgLayer r:embed="rId4">
                    <a14:imgEffect>
                      <a14:brightnessContrast bright="45000" contrast="29000"/>
                    </a14:imgEffect>
                  </a14:imgLayer>
                </a14:imgProps>
              </a:ext>
              <a:ext uri="{28A0092B-C50C-407E-A947-70E740481C1C}">
                <a14:useLocalDpi xmlns:a14="http://schemas.microsoft.com/office/drawing/2010/main"/>
              </a:ext>
            </a:extLst>
          </a:blip>
          <a:stretch>
            <a:fillRect/>
          </a:stretch>
        </p:blipFill>
        <p:spPr>
          <a:xfrm>
            <a:off x="344217" y="310713"/>
            <a:ext cx="12990783" cy="5480487"/>
          </a:xfrm>
          <a:prstGeom prst="rect">
            <a:avLst/>
          </a:prstGeom>
        </p:spPr>
      </p:pic>
    </p:spTree>
    <p:extLst>
      <p:ext uri="{BB962C8B-B14F-4D97-AF65-F5344CB8AC3E}">
        <p14:creationId xmlns:p14="http://schemas.microsoft.com/office/powerpoint/2010/main" val="1754703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2"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right)">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a:hlinkClick r:id="" action="ppaction://ole?verb=0"/>
          </p:cNvPr>
          <p:cNvGraphicFramePr>
            <a:graphicFrameLocks noChangeAspect="1"/>
          </p:cNvGraphicFramePr>
          <p:nvPr>
            <p:extLst>
              <p:ext uri="{D42A27DB-BD31-4B8C-83A1-F6EECF244321}">
                <p14:modId xmlns:p14="http://schemas.microsoft.com/office/powerpoint/2010/main" val="1231807930"/>
              </p:ext>
            </p:extLst>
          </p:nvPr>
        </p:nvGraphicFramePr>
        <p:xfrm>
          <a:off x="6400800" y="3500438"/>
          <a:ext cx="914400" cy="771525"/>
        </p:xfrm>
        <a:graphic>
          <a:graphicData uri="http://schemas.openxmlformats.org/presentationml/2006/ole">
            <mc:AlternateContent xmlns:mc="http://schemas.openxmlformats.org/markup-compatibility/2006">
              <mc:Choice xmlns:v="urn:schemas-microsoft-com:vml" Requires="v">
                <p:oleObj spid="_x0000_s1068" name="Packager Shell Object" showAsIcon="1" r:id="rId4" imgW="914400" imgH="771480" progId="Package">
                  <p:embed/>
                </p:oleObj>
              </mc:Choice>
              <mc:Fallback>
                <p:oleObj name="Packager Shell Object" showAsIcon="1" r:id="rId4" imgW="914400" imgH="771480" progId="Package">
                  <p:embed/>
                  <p:pic>
                    <p:nvPicPr>
                      <p:cNvPr id="0" name=""/>
                      <p:cNvPicPr/>
                      <p:nvPr/>
                    </p:nvPicPr>
                    <p:blipFill>
                      <a:blip r:embed="rId5"/>
                      <a:stretch>
                        <a:fillRect/>
                      </a:stretch>
                    </p:blipFill>
                    <p:spPr>
                      <a:xfrm>
                        <a:off x="6400800" y="3500438"/>
                        <a:ext cx="914400" cy="771525"/>
                      </a:xfrm>
                      <a:prstGeom prst="rect">
                        <a:avLst/>
                      </a:prstGeom>
                    </p:spPr>
                  </p:pic>
                </p:oleObj>
              </mc:Fallback>
            </mc:AlternateContent>
          </a:graphicData>
        </a:graphic>
      </p:graphicFrame>
      <p:pic>
        <p:nvPicPr>
          <p:cNvPr id="5" name="Picture 4"/>
          <p:cNvPicPr>
            <a:picLocks noChangeAspect="1"/>
          </p:cNvPicPr>
          <p:nvPr/>
        </p:nvPicPr>
        <p:blipFill>
          <a:blip r:embed="rId6">
            <a:extLst>
              <a:ext uri="{BEBA8EAE-BF5A-486C-A8C5-ECC9F3942E4B}">
                <a14:imgProps xmlns:a14="http://schemas.microsoft.com/office/drawing/2010/main">
                  <a14:imgLayer r:embed="rId7">
                    <a14:imgEffect>
                      <a14:brightnessContrast bright="38000" contrast="28000"/>
                    </a14:imgEffect>
                  </a14:imgLayer>
                </a14:imgProps>
              </a:ext>
              <a:ext uri="{28A0092B-C50C-407E-A947-70E740481C1C}">
                <a14:useLocalDpi xmlns:a14="http://schemas.microsoft.com/office/drawing/2010/main"/>
              </a:ext>
            </a:extLst>
          </a:blip>
          <a:stretch>
            <a:fillRect/>
          </a:stretch>
        </p:blipFill>
        <p:spPr>
          <a:xfrm>
            <a:off x="228600" y="288893"/>
            <a:ext cx="13182600" cy="5561410"/>
          </a:xfrm>
          <a:prstGeom prst="rect">
            <a:avLst/>
          </a:prstGeom>
        </p:spPr>
      </p:pic>
      <p:sp>
        <p:nvSpPr>
          <p:cNvPr id="8" name="TextBox 7"/>
          <p:cNvSpPr txBox="1"/>
          <p:nvPr/>
        </p:nvSpPr>
        <p:spPr>
          <a:xfrm>
            <a:off x="228600" y="5943600"/>
            <a:ext cx="13182600" cy="1815882"/>
          </a:xfrm>
          <a:prstGeom prst="rect">
            <a:avLst/>
          </a:prstGeom>
          <a:noFill/>
        </p:spPr>
        <p:txBody>
          <a:bodyPr wrap="square" rtlCol="0">
            <a:spAutoFit/>
          </a:bodyPr>
          <a:lstStyle/>
          <a:p>
            <a:pPr algn="just"/>
            <a:r>
              <a:rPr lang="en-US" sz="2800" b="1" spc="-30" dirty="0">
                <a:solidFill>
                  <a:srgbClr val="FFFF00"/>
                </a:solidFill>
                <a:latin typeface="Book Antiqua" pitchFamily="18" charset="0"/>
              </a:rPr>
              <a:t>Antonio said, </a:t>
            </a:r>
            <a:r>
              <a:rPr lang="en-US" sz="2800" b="1" spc="-30" dirty="0" smtClean="0">
                <a:solidFill>
                  <a:srgbClr val="FFFF00"/>
                </a:solidFill>
                <a:latin typeface="Book Antiqua" pitchFamily="18" charset="0"/>
              </a:rPr>
              <a:t>“This </a:t>
            </a:r>
            <a:r>
              <a:rPr lang="en-US" sz="2800" b="1" spc="-30" dirty="0">
                <a:solidFill>
                  <a:srgbClr val="FFFF00"/>
                </a:solidFill>
                <a:latin typeface="Book Antiqua" pitchFamily="18" charset="0"/>
              </a:rPr>
              <a:t>is not a problem my friend, how much do you need</a:t>
            </a:r>
            <a:r>
              <a:rPr lang="en-US" sz="2800" b="1" spc="-30" dirty="0" smtClean="0">
                <a:solidFill>
                  <a:srgbClr val="FFFF00"/>
                </a:solidFill>
                <a:latin typeface="Book Antiqua" pitchFamily="18" charset="0"/>
              </a:rPr>
              <a:t>?”</a:t>
            </a:r>
            <a:r>
              <a:rPr lang="en-US" sz="2800" b="1" spc="-30" dirty="0">
                <a:solidFill>
                  <a:srgbClr val="FFFF00"/>
                </a:solidFill>
                <a:latin typeface="Book Antiqua" pitchFamily="18" charset="0"/>
              </a:rPr>
              <a:t> </a:t>
            </a:r>
            <a:r>
              <a:rPr lang="en-US" sz="2800" b="1" spc="-30" dirty="0" smtClean="0">
                <a:solidFill>
                  <a:srgbClr val="FFFF00"/>
                </a:solidFill>
                <a:latin typeface="Book Antiqua" pitchFamily="18" charset="0"/>
              </a:rPr>
              <a:t>“ </a:t>
            </a:r>
            <a:r>
              <a:rPr lang="en-US" sz="2800" b="1" spc="-30" dirty="0">
                <a:solidFill>
                  <a:srgbClr val="FFFF00"/>
                </a:solidFill>
                <a:latin typeface="Book Antiqua" pitchFamily="18" charset="0"/>
              </a:rPr>
              <a:t>Three thousand ducats (Venetian currency) will do</a:t>
            </a:r>
            <a:r>
              <a:rPr lang="en-US" sz="2800" b="1" spc="-30" dirty="0" smtClean="0">
                <a:solidFill>
                  <a:srgbClr val="FFFF00"/>
                </a:solidFill>
                <a:latin typeface="Book Antiqua" pitchFamily="18" charset="0"/>
              </a:rPr>
              <a:t>.”“ </a:t>
            </a:r>
            <a:r>
              <a:rPr lang="en-US" sz="2800" b="1" spc="-30" dirty="0">
                <a:solidFill>
                  <a:srgbClr val="FFFF00"/>
                </a:solidFill>
                <a:latin typeface="Book Antiqua" pitchFamily="18" charset="0"/>
              </a:rPr>
              <a:t>I don’t have that much money with me now as all my ships have gone out in the sea </a:t>
            </a:r>
            <a:r>
              <a:rPr lang="en-US" sz="2800" b="1" spc="-30" dirty="0" smtClean="0">
                <a:solidFill>
                  <a:srgbClr val="FFFF00"/>
                </a:solidFill>
                <a:latin typeface="Book Antiqua" pitchFamily="18" charset="0"/>
              </a:rPr>
              <a:t>with merchandise</a:t>
            </a:r>
            <a:r>
              <a:rPr lang="en-US" sz="2800" b="1" spc="-30" dirty="0">
                <a:solidFill>
                  <a:srgbClr val="FFFF00"/>
                </a:solidFill>
                <a:latin typeface="Book Antiqua" pitchFamily="18" charset="0"/>
              </a:rPr>
              <a:t>. But don’t worry my friend, I’ll arrange three thousand ducats for you.”</a:t>
            </a:r>
          </a:p>
        </p:txBody>
      </p:sp>
      <p:sp>
        <p:nvSpPr>
          <p:cNvPr id="9" name="Oval 8"/>
          <p:cNvSpPr/>
          <p:nvPr/>
        </p:nvSpPr>
        <p:spPr>
          <a:xfrm>
            <a:off x="2781300" y="2056210"/>
            <a:ext cx="8077200" cy="3277790"/>
          </a:xfrm>
          <a:prstGeom prst="ellipse">
            <a:avLst/>
          </a:prstGeom>
          <a:solidFill>
            <a:schemeClr val="accent6">
              <a:lumMod val="40000"/>
              <a:lumOff val="60000"/>
            </a:schemeClr>
          </a:solidFill>
          <a:ln>
            <a:solidFill>
              <a:schemeClr val="tx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smtClean="0">
                <a:solidFill>
                  <a:schemeClr val="tx1"/>
                </a:solidFill>
                <a:latin typeface="Book Antiqua" pitchFamily="18" charset="0"/>
              </a:rPr>
              <a:t>So they went to-</a:t>
            </a:r>
            <a:endParaRPr lang="en-US" sz="3600" b="1" dirty="0">
              <a:solidFill>
                <a:schemeClr val="tx1"/>
              </a:solidFill>
              <a:latin typeface="Book Antiqua" pitchFamily="18" charset="0"/>
            </a:endParaRPr>
          </a:p>
        </p:txBody>
      </p:sp>
      <p:pic>
        <p:nvPicPr>
          <p:cNvPr id="12" name="Picture 11"/>
          <p:cNvPicPr>
            <a:picLocks noChangeAspect="1"/>
          </p:cNvPicPr>
          <p:nvPr/>
        </p:nvPicPr>
        <p:blipFill rotWithShape="1">
          <a:blip r:embed="rId8">
            <a:extLst>
              <a:ext uri="{BEBA8EAE-BF5A-486C-A8C5-ECC9F3942E4B}">
                <a14:imgProps xmlns:a14="http://schemas.microsoft.com/office/drawing/2010/main">
                  <a14:imgLayer r:embed="rId9">
                    <a14:imgEffect>
                      <a14:brightnessContrast bright="46000" contrast="18000"/>
                    </a14:imgEffect>
                  </a14:imgLayer>
                </a14:imgProps>
              </a:ext>
              <a:ext uri="{28A0092B-C50C-407E-A947-70E740481C1C}">
                <a14:useLocalDpi xmlns:a14="http://schemas.microsoft.com/office/drawing/2010/main"/>
              </a:ext>
            </a:extLst>
          </a:blip>
          <a:srcRect l="15842" r="8301"/>
          <a:stretch/>
        </p:blipFill>
        <p:spPr>
          <a:xfrm>
            <a:off x="-19812" y="13847"/>
            <a:ext cx="13716000" cy="7759482"/>
          </a:xfrm>
          <a:prstGeom prst="rect">
            <a:avLst/>
          </a:prstGeom>
        </p:spPr>
      </p:pic>
    </p:spTree>
    <p:extLst>
      <p:ext uri="{BB962C8B-B14F-4D97-AF65-F5344CB8AC3E}">
        <p14:creationId xmlns:p14="http://schemas.microsoft.com/office/powerpoint/2010/main" val="2597668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ipe(left)">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xit" presetSubtype="32" fill="hold" nodeType="clickEffect">
                                  <p:stCondLst>
                                    <p:cond delay="0"/>
                                  </p:stCondLst>
                                  <p:childTnLst>
                                    <p:anim calcmode="lin" valueType="num">
                                      <p:cBhvr>
                                        <p:cTn id="18" dur="500"/>
                                        <p:tgtEl>
                                          <p:spTgt spid="5"/>
                                        </p:tgtEl>
                                        <p:attrNameLst>
                                          <p:attrName>ppt_w</p:attrName>
                                        </p:attrNameLst>
                                      </p:cBhvr>
                                      <p:tavLst>
                                        <p:tav tm="0">
                                          <p:val>
                                            <p:strVal val="ppt_w"/>
                                          </p:val>
                                        </p:tav>
                                        <p:tav tm="100000">
                                          <p:val>
                                            <p:fltVal val="0"/>
                                          </p:val>
                                        </p:tav>
                                      </p:tavLst>
                                    </p:anim>
                                    <p:anim calcmode="lin" valueType="num">
                                      <p:cBhvr>
                                        <p:cTn id="19" dur="500"/>
                                        <p:tgtEl>
                                          <p:spTgt spid="5"/>
                                        </p:tgtEl>
                                        <p:attrNameLst>
                                          <p:attrName>ppt_h</p:attrName>
                                        </p:attrNameLst>
                                      </p:cBhvr>
                                      <p:tavLst>
                                        <p:tav tm="0">
                                          <p:val>
                                            <p:strVal val="ppt_h"/>
                                          </p:val>
                                        </p:tav>
                                        <p:tav tm="100000">
                                          <p:val>
                                            <p:fltVal val="0"/>
                                          </p:val>
                                        </p:tav>
                                      </p:tavLst>
                                    </p:anim>
                                    <p:animEffect transition="out" filter="fade">
                                      <p:cBhvr>
                                        <p:cTn id="20" dur="500"/>
                                        <p:tgtEl>
                                          <p:spTgt spid="5"/>
                                        </p:tgtEl>
                                      </p:cBhvr>
                                    </p:animEffect>
                                    <p:set>
                                      <p:cBhvr>
                                        <p:cTn id="21" dur="1" fill="hold">
                                          <p:stCondLst>
                                            <p:cond delay="499"/>
                                          </p:stCondLst>
                                        </p:cTn>
                                        <p:tgtEl>
                                          <p:spTgt spid="5"/>
                                        </p:tgtEl>
                                        <p:attrNameLst>
                                          <p:attrName>style.visibility</p:attrName>
                                        </p:attrNameLst>
                                      </p:cBhvr>
                                      <p:to>
                                        <p:strVal val="hidden"/>
                                      </p:to>
                                    </p:set>
                                  </p:childTnLst>
                                </p:cTn>
                              </p:par>
                              <p:par>
                                <p:cTn id="22" presetID="53" presetClass="exit" presetSubtype="32" fill="hold" grpId="1" nodeType="withEffect">
                                  <p:stCondLst>
                                    <p:cond delay="0"/>
                                  </p:stCondLst>
                                  <p:childTnLst>
                                    <p:anim calcmode="lin" valueType="num">
                                      <p:cBhvr>
                                        <p:cTn id="23" dur="500"/>
                                        <p:tgtEl>
                                          <p:spTgt spid="8"/>
                                        </p:tgtEl>
                                        <p:attrNameLst>
                                          <p:attrName>ppt_w</p:attrName>
                                        </p:attrNameLst>
                                      </p:cBhvr>
                                      <p:tavLst>
                                        <p:tav tm="0">
                                          <p:val>
                                            <p:strVal val="ppt_w"/>
                                          </p:val>
                                        </p:tav>
                                        <p:tav tm="100000">
                                          <p:val>
                                            <p:fltVal val="0"/>
                                          </p:val>
                                        </p:tav>
                                      </p:tavLst>
                                    </p:anim>
                                    <p:anim calcmode="lin" valueType="num">
                                      <p:cBhvr>
                                        <p:cTn id="24" dur="500"/>
                                        <p:tgtEl>
                                          <p:spTgt spid="8"/>
                                        </p:tgtEl>
                                        <p:attrNameLst>
                                          <p:attrName>ppt_h</p:attrName>
                                        </p:attrNameLst>
                                      </p:cBhvr>
                                      <p:tavLst>
                                        <p:tav tm="0">
                                          <p:val>
                                            <p:strVal val="ppt_h"/>
                                          </p:val>
                                        </p:tav>
                                        <p:tav tm="100000">
                                          <p:val>
                                            <p:fltVal val="0"/>
                                          </p:val>
                                        </p:tav>
                                      </p:tavLst>
                                    </p:anim>
                                    <p:animEffect transition="out" filter="fade">
                                      <p:cBhvr>
                                        <p:cTn id="25" dur="500"/>
                                        <p:tgtEl>
                                          <p:spTgt spid="8"/>
                                        </p:tgtEl>
                                      </p:cBhvr>
                                    </p:animEffect>
                                    <p:set>
                                      <p:cBhvr>
                                        <p:cTn id="26" dur="1" fill="hold">
                                          <p:stCondLst>
                                            <p:cond delay="499"/>
                                          </p:stCondLst>
                                        </p:cTn>
                                        <p:tgtEl>
                                          <p:spTgt spid="8"/>
                                        </p:tgtEl>
                                        <p:attrNameLst>
                                          <p:attrName>style.visibility</p:attrName>
                                        </p:attrNameLst>
                                      </p:cBhvr>
                                      <p:to>
                                        <p:strVal val="hidden"/>
                                      </p:to>
                                    </p:set>
                                  </p:childTnLst>
                                </p:cTn>
                              </p:par>
                            </p:childTnLst>
                          </p:cTn>
                        </p:par>
                        <p:par>
                          <p:cTn id="27" fill="hold">
                            <p:stCondLst>
                              <p:cond delay="500"/>
                            </p:stCondLst>
                            <p:childTnLst>
                              <p:par>
                                <p:cTn id="28" presetID="22" presetClass="entr" presetSubtype="8" fill="hold" grpId="0" nodeType="after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wipe(left)">
                                      <p:cBhvr>
                                        <p:cTn id="30" dur="500"/>
                                        <p:tgtEl>
                                          <p:spTgt spid="9"/>
                                        </p:tgtEl>
                                      </p:cBhvr>
                                    </p:animEffect>
                                  </p:childTnLst>
                                </p:cTn>
                              </p:par>
                            </p:childTnLst>
                          </p:cTn>
                        </p:par>
                      </p:childTnLst>
                    </p:cTn>
                  </p:par>
                  <p:par>
                    <p:cTn id="31" fill="hold">
                      <p:stCondLst>
                        <p:cond delay="indefinite"/>
                      </p:stCondLst>
                      <p:childTnLst>
                        <p:par>
                          <p:cTn id="32" fill="hold">
                            <p:stCondLst>
                              <p:cond delay="0"/>
                            </p:stCondLst>
                            <p:childTnLst>
                              <p:par>
                                <p:cTn id="33" presetID="31" presetClass="exit" presetSubtype="0" fill="hold" grpId="1" nodeType="clickEffect">
                                  <p:stCondLst>
                                    <p:cond delay="0"/>
                                  </p:stCondLst>
                                  <p:childTnLst>
                                    <p:anim calcmode="lin" valueType="num">
                                      <p:cBhvr>
                                        <p:cTn id="34" dur="1000"/>
                                        <p:tgtEl>
                                          <p:spTgt spid="9"/>
                                        </p:tgtEl>
                                        <p:attrNameLst>
                                          <p:attrName>ppt_w</p:attrName>
                                        </p:attrNameLst>
                                      </p:cBhvr>
                                      <p:tavLst>
                                        <p:tav tm="0">
                                          <p:val>
                                            <p:strVal val="ppt_w"/>
                                          </p:val>
                                        </p:tav>
                                        <p:tav tm="100000">
                                          <p:val>
                                            <p:fltVal val="0"/>
                                          </p:val>
                                        </p:tav>
                                      </p:tavLst>
                                    </p:anim>
                                    <p:anim calcmode="lin" valueType="num">
                                      <p:cBhvr>
                                        <p:cTn id="35" dur="1000"/>
                                        <p:tgtEl>
                                          <p:spTgt spid="9"/>
                                        </p:tgtEl>
                                        <p:attrNameLst>
                                          <p:attrName>ppt_h</p:attrName>
                                        </p:attrNameLst>
                                      </p:cBhvr>
                                      <p:tavLst>
                                        <p:tav tm="0">
                                          <p:val>
                                            <p:strVal val="ppt_h"/>
                                          </p:val>
                                        </p:tav>
                                        <p:tav tm="100000">
                                          <p:val>
                                            <p:fltVal val="0"/>
                                          </p:val>
                                        </p:tav>
                                      </p:tavLst>
                                    </p:anim>
                                    <p:anim calcmode="lin" valueType="num">
                                      <p:cBhvr>
                                        <p:cTn id="36" dur="1000"/>
                                        <p:tgtEl>
                                          <p:spTgt spid="9"/>
                                        </p:tgtEl>
                                        <p:attrNameLst>
                                          <p:attrName>style.rotation</p:attrName>
                                        </p:attrNameLst>
                                      </p:cBhvr>
                                      <p:tavLst>
                                        <p:tav tm="0">
                                          <p:val>
                                            <p:fltVal val="0"/>
                                          </p:val>
                                        </p:tav>
                                        <p:tav tm="100000">
                                          <p:val>
                                            <p:fltVal val="90"/>
                                          </p:val>
                                        </p:tav>
                                      </p:tavLst>
                                    </p:anim>
                                    <p:animEffect transition="out" filter="fade">
                                      <p:cBhvr>
                                        <p:cTn id="37" dur="1000"/>
                                        <p:tgtEl>
                                          <p:spTgt spid="9"/>
                                        </p:tgtEl>
                                      </p:cBhvr>
                                    </p:animEffect>
                                    <p:set>
                                      <p:cBhvr>
                                        <p:cTn id="38" dur="1" fill="hold">
                                          <p:stCondLst>
                                            <p:cond delay="999"/>
                                          </p:stCondLst>
                                        </p:cTn>
                                        <p:tgtEl>
                                          <p:spTgt spid="9"/>
                                        </p:tgtEl>
                                        <p:attrNameLst>
                                          <p:attrName>style.visibility</p:attrName>
                                        </p:attrNameLst>
                                      </p:cBhvr>
                                      <p:to>
                                        <p:strVal val="hidden"/>
                                      </p:to>
                                    </p:set>
                                  </p:childTnLst>
                                </p:cTn>
                              </p:par>
                            </p:childTnLst>
                          </p:cTn>
                        </p:par>
                        <p:par>
                          <p:cTn id="39" fill="hold">
                            <p:stCondLst>
                              <p:cond delay="1000"/>
                            </p:stCondLst>
                            <p:childTnLst>
                              <p:par>
                                <p:cTn id="40" presetID="53" presetClass="entr" presetSubtype="16" fill="hold" nodeType="afterEffect">
                                  <p:stCondLst>
                                    <p:cond delay="0"/>
                                  </p:stCondLst>
                                  <p:childTnLst>
                                    <p:set>
                                      <p:cBhvr>
                                        <p:cTn id="41" dur="1" fill="hold">
                                          <p:stCondLst>
                                            <p:cond delay="0"/>
                                          </p:stCondLst>
                                        </p:cTn>
                                        <p:tgtEl>
                                          <p:spTgt spid="12"/>
                                        </p:tgtEl>
                                        <p:attrNameLst>
                                          <p:attrName>style.visibility</p:attrName>
                                        </p:attrNameLst>
                                      </p:cBhvr>
                                      <p:to>
                                        <p:strVal val="visible"/>
                                      </p:to>
                                    </p:set>
                                    <p:anim calcmode="lin" valueType="num">
                                      <p:cBhvr>
                                        <p:cTn id="42" dur="500" fill="hold"/>
                                        <p:tgtEl>
                                          <p:spTgt spid="12"/>
                                        </p:tgtEl>
                                        <p:attrNameLst>
                                          <p:attrName>ppt_w</p:attrName>
                                        </p:attrNameLst>
                                      </p:cBhvr>
                                      <p:tavLst>
                                        <p:tav tm="0">
                                          <p:val>
                                            <p:fltVal val="0"/>
                                          </p:val>
                                        </p:tav>
                                        <p:tav tm="100000">
                                          <p:val>
                                            <p:strVal val="#ppt_w"/>
                                          </p:val>
                                        </p:tav>
                                      </p:tavLst>
                                    </p:anim>
                                    <p:anim calcmode="lin" valueType="num">
                                      <p:cBhvr>
                                        <p:cTn id="43" dur="500" fill="hold"/>
                                        <p:tgtEl>
                                          <p:spTgt spid="12"/>
                                        </p:tgtEl>
                                        <p:attrNameLst>
                                          <p:attrName>ppt_h</p:attrName>
                                        </p:attrNameLst>
                                      </p:cBhvr>
                                      <p:tavLst>
                                        <p:tav tm="0">
                                          <p:val>
                                            <p:fltVal val="0"/>
                                          </p:val>
                                        </p:tav>
                                        <p:tav tm="100000">
                                          <p:val>
                                            <p:strVal val="#ppt_h"/>
                                          </p:val>
                                        </p:tav>
                                      </p:tavLst>
                                    </p:anim>
                                    <p:animEffect transition="in" filter="fade">
                                      <p:cBhvr>
                                        <p:cTn id="44" dur="500"/>
                                        <p:tgtEl>
                                          <p:spTgt spid="12"/>
                                        </p:tgtEl>
                                      </p:cBhvr>
                                    </p:animEffect>
                                  </p:childTnLst>
                                </p:cTn>
                              </p:par>
                            </p:childTnLst>
                          </p:cTn>
                        </p:par>
                      </p:childTnLst>
                    </p:cTn>
                  </p:par>
                  <p:par>
                    <p:cTn id="45" fill="hold">
                      <p:stCondLst>
                        <p:cond delay="indefinite"/>
                      </p:stCondLst>
                      <p:childTnLst>
                        <p:par>
                          <p:cTn id="46" fill="hold">
                            <p:stCondLst>
                              <p:cond delay="0"/>
                            </p:stCondLst>
                            <p:childTnLst>
                              <p:par>
                                <p:cTn id="47" presetID="31" presetClass="exit" presetSubtype="0" fill="hold" nodeType="clickEffect">
                                  <p:stCondLst>
                                    <p:cond delay="0"/>
                                  </p:stCondLst>
                                  <p:childTnLst>
                                    <p:anim calcmode="lin" valueType="num">
                                      <p:cBhvr>
                                        <p:cTn id="48" dur="1000"/>
                                        <p:tgtEl>
                                          <p:spTgt spid="12"/>
                                        </p:tgtEl>
                                        <p:attrNameLst>
                                          <p:attrName>ppt_w</p:attrName>
                                        </p:attrNameLst>
                                      </p:cBhvr>
                                      <p:tavLst>
                                        <p:tav tm="0">
                                          <p:val>
                                            <p:strVal val="ppt_w"/>
                                          </p:val>
                                        </p:tav>
                                        <p:tav tm="100000">
                                          <p:val>
                                            <p:fltVal val="0"/>
                                          </p:val>
                                        </p:tav>
                                      </p:tavLst>
                                    </p:anim>
                                    <p:anim calcmode="lin" valueType="num">
                                      <p:cBhvr>
                                        <p:cTn id="49" dur="1000"/>
                                        <p:tgtEl>
                                          <p:spTgt spid="12"/>
                                        </p:tgtEl>
                                        <p:attrNameLst>
                                          <p:attrName>ppt_h</p:attrName>
                                        </p:attrNameLst>
                                      </p:cBhvr>
                                      <p:tavLst>
                                        <p:tav tm="0">
                                          <p:val>
                                            <p:strVal val="ppt_h"/>
                                          </p:val>
                                        </p:tav>
                                        <p:tav tm="100000">
                                          <p:val>
                                            <p:fltVal val="0"/>
                                          </p:val>
                                        </p:tav>
                                      </p:tavLst>
                                    </p:anim>
                                    <p:anim calcmode="lin" valueType="num">
                                      <p:cBhvr>
                                        <p:cTn id="50" dur="1000"/>
                                        <p:tgtEl>
                                          <p:spTgt spid="12"/>
                                        </p:tgtEl>
                                        <p:attrNameLst>
                                          <p:attrName>style.rotation</p:attrName>
                                        </p:attrNameLst>
                                      </p:cBhvr>
                                      <p:tavLst>
                                        <p:tav tm="0">
                                          <p:val>
                                            <p:fltVal val="0"/>
                                          </p:val>
                                        </p:tav>
                                        <p:tav tm="100000">
                                          <p:val>
                                            <p:fltVal val="90"/>
                                          </p:val>
                                        </p:tav>
                                      </p:tavLst>
                                    </p:anim>
                                    <p:animEffect transition="out" filter="fade">
                                      <p:cBhvr>
                                        <p:cTn id="51" dur="1000"/>
                                        <p:tgtEl>
                                          <p:spTgt spid="12"/>
                                        </p:tgtEl>
                                      </p:cBhvr>
                                    </p:animEffect>
                                    <p:set>
                                      <p:cBhvr>
                                        <p:cTn id="52" dur="1" fill="hold">
                                          <p:stCondLst>
                                            <p:cond delay="999"/>
                                          </p:stCondLst>
                                        </p:cTn>
                                        <p:tgtEl>
                                          <p:spTgt spid="12"/>
                                        </p:tgtEl>
                                        <p:attrNameLst>
                                          <p:attrName>style.visibility</p:attrName>
                                        </p:attrNameLst>
                                      </p:cBhvr>
                                      <p:to>
                                        <p:strVal val="hidden"/>
                                      </p:to>
                                    </p:set>
                                  </p:childTnLst>
                                </p:cTn>
                              </p:par>
                            </p:childTnLst>
                          </p:cTn>
                        </p:par>
                        <p:par>
                          <p:cTn id="53" fill="hold">
                            <p:stCondLst>
                              <p:cond delay="1000"/>
                            </p:stCondLst>
                            <p:childTnLst>
                              <p:par>
                                <p:cTn id="54" presetID="53" presetClass="entr" presetSubtype="16" fill="hold" nodeType="afterEffect">
                                  <p:stCondLst>
                                    <p:cond delay="0"/>
                                  </p:stCondLst>
                                  <p:childTnLst>
                                    <p:set>
                                      <p:cBhvr>
                                        <p:cTn id="55" dur="1" fill="hold">
                                          <p:stCondLst>
                                            <p:cond delay="0"/>
                                          </p:stCondLst>
                                        </p:cTn>
                                        <p:tgtEl>
                                          <p:spTgt spid="2"/>
                                        </p:tgtEl>
                                        <p:attrNameLst>
                                          <p:attrName>style.visibility</p:attrName>
                                        </p:attrNameLst>
                                      </p:cBhvr>
                                      <p:to>
                                        <p:strVal val="visible"/>
                                      </p:to>
                                    </p:set>
                                    <p:anim calcmode="lin" valueType="num">
                                      <p:cBhvr>
                                        <p:cTn id="56" dur="500" fill="hold"/>
                                        <p:tgtEl>
                                          <p:spTgt spid="2"/>
                                        </p:tgtEl>
                                        <p:attrNameLst>
                                          <p:attrName>ppt_w</p:attrName>
                                        </p:attrNameLst>
                                      </p:cBhvr>
                                      <p:tavLst>
                                        <p:tav tm="0">
                                          <p:val>
                                            <p:fltVal val="0"/>
                                          </p:val>
                                        </p:tav>
                                        <p:tav tm="100000">
                                          <p:val>
                                            <p:strVal val="#ppt_w"/>
                                          </p:val>
                                        </p:tav>
                                      </p:tavLst>
                                    </p:anim>
                                    <p:anim calcmode="lin" valueType="num">
                                      <p:cBhvr>
                                        <p:cTn id="57" dur="500" fill="hold"/>
                                        <p:tgtEl>
                                          <p:spTgt spid="2"/>
                                        </p:tgtEl>
                                        <p:attrNameLst>
                                          <p:attrName>ppt_h</p:attrName>
                                        </p:attrNameLst>
                                      </p:cBhvr>
                                      <p:tavLst>
                                        <p:tav tm="0">
                                          <p:val>
                                            <p:fltVal val="0"/>
                                          </p:val>
                                        </p:tav>
                                        <p:tav tm="100000">
                                          <p:val>
                                            <p:strVal val="#ppt_h"/>
                                          </p:val>
                                        </p:tav>
                                      </p:tavLst>
                                    </p:anim>
                                    <p:animEffect transition="in" filter="fade">
                                      <p:cBhvr>
                                        <p:cTn id="5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P spid="9" grpId="0" animBg="1"/>
      <p:bldP spid="9" grpId="1"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53000">
              <a:schemeClr val="dk1">
                <a:tint val="37000"/>
                <a:satMod val="300000"/>
              </a:schemeClr>
            </a:gs>
            <a:gs pos="100000">
              <a:schemeClr val="bg1"/>
            </a:gs>
          </a:gsLst>
          <a:lin ang="16200000" scaled="1"/>
          <a:tileRect/>
        </a:grad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cstate="email">
            <a:extLst>
              <a:ext uri="{28A0092B-C50C-407E-A947-70E740481C1C}">
                <a14:useLocalDpi xmlns:a14="http://schemas.microsoft.com/office/drawing/2010/main"/>
              </a:ext>
            </a:extLst>
          </a:blip>
          <a:srcRect l="6822" t="16052" r="7677" b="9698"/>
          <a:stretch/>
        </p:blipFill>
        <p:spPr>
          <a:xfrm>
            <a:off x="8534400" y="4876800"/>
            <a:ext cx="1295400" cy="1042026"/>
          </a:xfrm>
          <a:prstGeom prst="cloud">
            <a:avLst/>
          </a:prstGeom>
        </p:spPr>
      </p:pic>
      <p:sp>
        <p:nvSpPr>
          <p:cNvPr id="2" name="TextBox 1"/>
          <p:cNvSpPr txBox="1"/>
          <p:nvPr/>
        </p:nvSpPr>
        <p:spPr>
          <a:xfrm>
            <a:off x="533400" y="228600"/>
            <a:ext cx="12801600" cy="1384995"/>
          </a:xfrm>
          <a:prstGeom prst="rect">
            <a:avLst/>
          </a:prstGeom>
          <a:noFill/>
        </p:spPr>
        <p:txBody>
          <a:bodyPr wrap="square" rtlCol="0">
            <a:spAutoFit/>
          </a:bodyPr>
          <a:lstStyle/>
          <a:p>
            <a:pPr algn="just"/>
            <a:r>
              <a:rPr lang="en-US" sz="2800" b="1" dirty="0">
                <a:latin typeface="Book Antiqua" pitchFamily="18" charset="0"/>
              </a:rPr>
              <a:t>Shylock agreed to lend him money but on one condition. If he failed to repay </a:t>
            </a:r>
            <a:r>
              <a:rPr lang="en-US" sz="2800" b="1" dirty="0" smtClean="0">
                <a:latin typeface="Book Antiqua" pitchFamily="18" charset="0"/>
              </a:rPr>
              <a:t>the money </a:t>
            </a:r>
            <a:r>
              <a:rPr lang="en-US" sz="2800" b="1" dirty="0">
                <a:latin typeface="Book Antiqua" pitchFamily="18" charset="0"/>
              </a:rPr>
              <a:t>in three month’s time then he has to pay a penalty. Shylock would cut </a:t>
            </a:r>
            <a:r>
              <a:rPr lang="en-US" sz="2800" b="1" dirty="0" smtClean="0">
                <a:latin typeface="Book Antiqua" pitchFamily="18" charset="0"/>
              </a:rPr>
              <a:t>a pound </a:t>
            </a:r>
            <a:r>
              <a:rPr lang="en-US" sz="2800" b="1" dirty="0">
                <a:latin typeface="Book Antiqua" pitchFamily="18" charset="0"/>
              </a:rPr>
              <a:t>of flesh from any part of Antonio’s body.</a:t>
            </a:r>
          </a:p>
        </p:txBody>
      </p:sp>
      <p:sp>
        <p:nvSpPr>
          <p:cNvPr id="6" name="Trapezoid 5"/>
          <p:cNvSpPr/>
          <p:nvPr/>
        </p:nvSpPr>
        <p:spPr>
          <a:xfrm>
            <a:off x="3581400" y="5105400"/>
            <a:ext cx="838200" cy="533400"/>
          </a:xfrm>
          <a:prstGeom prst="trapezoid">
            <a:avLst/>
          </a:prstGeom>
          <a:ln>
            <a:solidFill>
              <a:schemeClr val="tx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dk1"/>
          </a:lnRef>
          <a:fillRef idx="2">
            <a:schemeClr val="dk1"/>
          </a:fillRef>
          <a:effectRef idx="1">
            <a:schemeClr val="dk1"/>
          </a:effectRef>
          <a:fontRef idx="minor">
            <a:schemeClr val="dk1"/>
          </a:fontRef>
        </p:style>
        <p:txBody>
          <a:bodyPr rtlCol="0" anchor="ctr"/>
          <a:lstStyle/>
          <a:p>
            <a:pPr algn="ctr"/>
            <a:r>
              <a:rPr lang="en-US" dirty="0" smtClean="0"/>
              <a:t>1p </a:t>
            </a:r>
            <a:endParaRPr lang="en-US" dirty="0"/>
          </a:p>
        </p:txBody>
      </p:sp>
      <p:pic>
        <p:nvPicPr>
          <p:cNvPr id="8" name="Picture 7"/>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743200" y="1474076"/>
            <a:ext cx="7647674" cy="6004619"/>
          </a:xfrm>
          <a:prstGeom prst="rect">
            <a:avLst/>
          </a:prstGeom>
        </p:spPr>
      </p:pic>
    </p:spTree>
    <p:extLst>
      <p:ext uri="{BB962C8B-B14F-4D97-AF65-F5344CB8AC3E}">
        <p14:creationId xmlns:p14="http://schemas.microsoft.com/office/powerpoint/2010/main" val="3287717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ppt_w</p:attrName>
                                        </p:attrNameLst>
                                      </p:cBhvr>
                                      <p:tavLst>
                                        <p:tav tm="0">
                                          <p:val>
                                            <p:fltVal val="0"/>
                                          </p:val>
                                        </p:tav>
                                        <p:tav tm="100000">
                                          <p:val>
                                            <p:strVal val="#ppt_w"/>
                                          </p:val>
                                        </p:tav>
                                      </p:tavLst>
                                    </p:anim>
                                    <p:anim calcmode="lin" valueType="num">
                                      <p:cBhvr>
                                        <p:cTn id="15" dur="500" fill="hold"/>
                                        <p:tgtEl>
                                          <p:spTgt spid="7"/>
                                        </p:tgtEl>
                                        <p:attrNameLst>
                                          <p:attrName>ppt_h</p:attrName>
                                        </p:attrNameLst>
                                      </p:cBhvr>
                                      <p:tavLst>
                                        <p:tav tm="0">
                                          <p:val>
                                            <p:fltVal val="0"/>
                                          </p:val>
                                        </p:tav>
                                        <p:tav tm="100000">
                                          <p:val>
                                            <p:strVal val="#ppt_h"/>
                                          </p:val>
                                        </p:tav>
                                      </p:tavLst>
                                    </p:anim>
                                    <p:animEffect transition="in" filter="fade">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wipe(left)">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email">
            <a:extLst>
              <a:ext uri="{BEBA8EAE-BF5A-486C-A8C5-ECC9F3942E4B}">
                <a14:imgProps xmlns:a14="http://schemas.microsoft.com/office/drawing/2010/main">
                  <a14:imgLayer r:embed="rId4">
                    <a14:imgEffect>
                      <a14:brightnessContrast bright="44000" contrast="-3000"/>
                    </a14:imgEffect>
                  </a14:imgLayer>
                </a14:imgProps>
              </a:ext>
              <a:ext uri="{28A0092B-C50C-407E-A947-70E740481C1C}">
                <a14:useLocalDpi xmlns:a14="http://schemas.microsoft.com/office/drawing/2010/main"/>
              </a:ext>
            </a:extLst>
          </a:blip>
          <a:stretch>
            <a:fillRect/>
          </a:stretch>
        </p:blipFill>
        <p:spPr>
          <a:xfrm>
            <a:off x="533400" y="392269"/>
            <a:ext cx="12649200" cy="5856131"/>
          </a:xfrm>
          <a:prstGeom prst="rect">
            <a:avLst/>
          </a:prstGeom>
          <a:ln>
            <a:solidFill>
              <a:srgbClr val="00B0F0"/>
            </a:solidFill>
          </a:ln>
        </p:spPr>
      </p:pic>
      <p:sp>
        <p:nvSpPr>
          <p:cNvPr id="4" name="Oval 3"/>
          <p:cNvSpPr/>
          <p:nvPr/>
        </p:nvSpPr>
        <p:spPr>
          <a:xfrm>
            <a:off x="990600" y="2133600"/>
            <a:ext cx="11811000" cy="2819400"/>
          </a:xfrm>
          <a:prstGeom prst="ellipse">
            <a:avLst/>
          </a:prstGeom>
          <a:ln>
            <a:solidFill>
              <a:schemeClr val="tx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dk1"/>
          </a:lnRef>
          <a:fillRef idx="2">
            <a:schemeClr val="dk1"/>
          </a:fillRef>
          <a:effectRef idx="1">
            <a:schemeClr val="dk1"/>
          </a:effectRef>
          <a:fontRef idx="minor">
            <a:schemeClr val="dk1"/>
          </a:fontRef>
        </p:style>
        <p:txBody>
          <a:bodyPr rtlCol="0" anchor="ctr"/>
          <a:lstStyle/>
          <a:p>
            <a:pPr algn="ctr"/>
            <a:r>
              <a:rPr lang="en-US" sz="3200" b="1" dirty="0" smtClean="0">
                <a:latin typeface="Book Antiqua" pitchFamily="18" charset="0"/>
              </a:rPr>
              <a:t>Have a look  at the next content  to enjoy  the love and  marriage of </a:t>
            </a:r>
            <a:r>
              <a:rPr lang="en-US" sz="3200" b="1" dirty="0" err="1" smtClean="0">
                <a:latin typeface="Book Antiqua" pitchFamily="18" charset="0"/>
              </a:rPr>
              <a:t>Bassanio</a:t>
            </a:r>
            <a:r>
              <a:rPr lang="en-US" sz="3200" b="1" dirty="0" smtClean="0">
                <a:latin typeface="Book Antiqua" pitchFamily="18" charset="0"/>
              </a:rPr>
              <a:t> &amp; Portia.</a:t>
            </a:r>
            <a:endParaRPr lang="en-US" sz="3200" b="1" dirty="0">
              <a:latin typeface="Book Antiqua" pitchFamily="18" charset="0"/>
            </a:endParaRPr>
          </a:p>
        </p:txBody>
      </p:sp>
      <p:sp>
        <p:nvSpPr>
          <p:cNvPr id="2" name="TextBox 1"/>
          <p:cNvSpPr txBox="1"/>
          <p:nvPr/>
        </p:nvSpPr>
        <p:spPr>
          <a:xfrm>
            <a:off x="533400" y="6419671"/>
            <a:ext cx="12649200" cy="1200329"/>
          </a:xfrm>
          <a:prstGeom prst="rect">
            <a:avLst/>
          </a:prstGeom>
          <a:noFill/>
          <a:ln>
            <a:solidFill>
              <a:schemeClr val="bg1"/>
            </a:solidFill>
          </a:ln>
        </p:spPr>
        <p:txBody>
          <a:bodyPr wrap="square" rtlCol="0">
            <a:spAutoFit/>
          </a:bodyPr>
          <a:lstStyle/>
          <a:p>
            <a:pPr algn="just"/>
            <a:r>
              <a:rPr lang="en-US" sz="2400" spc="-60" dirty="0">
                <a:solidFill>
                  <a:srgbClr val="FFFF00"/>
                </a:solidFill>
                <a:latin typeface="Book Antiqua" pitchFamily="18" charset="0"/>
              </a:rPr>
              <a:t>Antonio willingly agreed thinking that his ships would soon return with all the </a:t>
            </a:r>
            <a:r>
              <a:rPr lang="en-US" sz="2400" spc="-60" dirty="0" smtClean="0">
                <a:solidFill>
                  <a:srgbClr val="FFFF00"/>
                </a:solidFill>
                <a:latin typeface="Book Antiqua" pitchFamily="18" charset="0"/>
              </a:rPr>
              <a:t>rich merchandise </a:t>
            </a:r>
            <a:r>
              <a:rPr lang="en-US" sz="2400" spc="-60" dirty="0">
                <a:solidFill>
                  <a:srgbClr val="FFFF00"/>
                </a:solidFill>
                <a:latin typeface="Book Antiqua" pitchFamily="18" charset="0"/>
              </a:rPr>
              <a:t>and he can easily return the money to Shylock by selling them. </a:t>
            </a:r>
            <a:r>
              <a:rPr lang="en-US" sz="2400" spc="-60" dirty="0" smtClean="0">
                <a:solidFill>
                  <a:srgbClr val="FFFF00"/>
                </a:solidFill>
                <a:latin typeface="Book Antiqua" pitchFamily="18" charset="0"/>
              </a:rPr>
              <a:t>Shylock made </a:t>
            </a:r>
            <a:r>
              <a:rPr lang="en-US" sz="2400" spc="-60" dirty="0">
                <a:solidFill>
                  <a:srgbClr val="FFFF00"/>
                </a:solidFill>
                <a:latin typeface="Book Antiqua" pitchFamily="18" charset="0"/>
              </a:rPr>
              <a:t>Antonio sign a bond before giving him the money. Antonio took the </a:t>
            </a:r>
            <a:r>
              <a:rPr lang="en-US" sz="2400" spc="-60" dirty="0" smtClean="0">
                <a:solidFill>
                  <a:srgbClr val="FFFF00"/>
                </a:solidFill>
                <a:latin typeface="Book Antiqua" pitchFamily="18" charset="0"/>
              </a:rPr>
              <a:t>money and </a:t>
            </a:r>
            <a:r>
              <a:rPr lang="en-US" sz="2400" spc="-60" dirty="0">
                <a:solidFill>
                  <a:srgbClr val="FFFF00"/>
                </a:solidFill>
                <a:latin typeface="Book Antiqua" pitchFamily="18" charset="0"/>
              </a:rPr>
              <a:t>gave it to </a:t>
            </a:r>
            <a:r>
              <a:rPr lang="en-US" sz="2400" spc="-60" dirty="0" err="1">
                <a:solidFill>
                  <a:srgbClr val="FFFF00"/>
                </a:solidFill>
                <a:latin typeface="Book Antiqua" pitchFamily="18" charset="0"/>
              </a:rPr>
              <a:t>Bassanio</a:t>
            </a:r>
            <a:r>
              <a:rPr lang="en-US" sz="2400" spc="-60" dirty="0">
                <a:solidFill>
                  <a:srgbClr val="FFFF00"/>
                </a:solidFill>
                <a:latin typeface="Book Antiqua" pitchFamily="18" charset="0"/>
              </a:rPr>
              <a:t>.</a:t>
            </a:r>
          </a:p>
        </p:txBody>
      </p:sp>
    </p:spTree>
    <p:extLst>
      <p:ext uri="{BB962C8B-B14F-4D97-AF65-F5344CB8AC3E}">
        <p14:creationId xmlns:p14="http://schemas.microsoft.com/office/powerpoint/2010/main" val="3910319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2"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right)">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31" presetClass="exit" presetSubtype="0" fill="hold" nodeType="clickEffect">
                                  <p:stCondLst>
                                    <p:cond delay="0"/>
                                  </p:stCondLst>
                                  <p:childTnLst>
                                    <p:anim calcmode="lin" valueType="num">
                                      <p:cBhvr>
                                        <p:cTn id="18" dur="1000"/>
                                        <p:tgtEl>
                                          <p:spTgt spid="3"/>
                                        </p:tgtEl>
                                        <p:attrNameLst>
                                          <p:attrName>ppt_w</p:attrName>
                                        </p:attrNameLst>
                                      </p:cBhvr>
                                      <p:tavLst>
                                        <p:tav tm="0">
                                          <p:val>
                                            <p:strVal val="ppt_w"/>
                                          </p:val>
                                        </p:tav>
                                        <p:tav tm="100000">
                                          <p:val>
                                            <p:fltVal val="0"/>
                                          </p:val>
                                        </p:tav>
                                      </p:tavLst>
                                    </p:anim>
                                    <p:anim calcmode="lin" valueType="num">
                                      <p:cBhvr>
                                        <p:cTn id="19" dur="1000"/>
                                        <p:tgtEl>
                                          <p:spTgt spid="3"/>
                                        </p:tgtEl>
                                        <p:attrNameLst>
                                          <p:attrName>ppt_h</p:attrName>
                                        </p:attrNameLst>
                                      </p:cBhvr>
                                      <p:tavLst>
                                        <p:tav tm="0">
                                          <p:val>
                                            <p:strVal val="ppt_h"/>
                                          </p:val>
                                        </p:tav>
                                        <p:tav tm="100000">
                                          <p:val>
                                            <p:fltVal val="0"/>
                                          </p:val>
                                        </p:tav>
                                      </p:tavLst>
                                    </p:anim>
                                    <p:anim calcmode="lin" valueType="num">
                                      <p:cBhvr>
                                        <p:cTn id="20" dur="1000"/>
                                        <p:tgtEl>
                                          <p:spTgt spid="3"/>
                                        </p:tgtEl>
                                        <p:attrNameLst>
                                          <p:attrName>style.rotation</p:attrName>
                                        </p:attrNameLst>
                                      </p:cBhvr>
                                      <p:tavLst>
                                        <p:tav tm="0">
                                          <p:val>
                                            <p:fltVal val="0"/>
                                          </p:val>
                                        </p:tav>
                                        <p:tav tm="100000">
                                          <p:val>
                                            <p:fltVal val="90"/>
                                          </p:val>
                                        </p:tav>
                                      </p:tavLst>
                                    </p:anim>
                                    <p:animEffect transition="out" filter="fade">
                                      <p:cBhvr>
                                        <p:cTn id="21" dur="1000"/>
                                        <p:tgtEl>
                                          <p:spTgt spid="3"/>
                                        </p:tgtEl>
                                      </p:cBhvr>
                                    </p:animEffect>
                                    <p:set>
                                      <p:cBhvr>
                                        <p:cTn id="22" dur="1" fill="hold">
                                          <p:stCondLst>
                                            <p:cond delay="999"/>
                                          </p:stCondLst>
                                        </p:cTn>
                                        <p:tgtEl>
                                          <p:spTgt spid="3"/>
                                        </p:tgtEl>
                                        <p:attrNameLst>
                                          <p:attrName>style.visibility</p:attrName>
                                        </p:attrNameLst>
                                      </p:cBhvr>
                                      <p:to>
                                        <p:strVal val="hidden"/>
                                      </p:to>
                                    </p:set>
                                  </p:childTnLst>
                                </p:cTn>
                              </p:par>
                              <p:par>
                                <p:cTn id="23" presetID="31" presetClass="exit" presetSubtype="0" fill="hold" grpId="1" nodeType="withEffect">
                                  <p:stCondLst>
                                    <p:cond delay="0"/>
                                  </p:stCondLst>
                                  <p:childTnLst>
                                    <p:anim calcmode="lin" valueType="num">
                                      <p:cBhvr>
                                        <p:cTn id="24" dur="1000"/>
                                        <p:tgtEl>
                                          <p:spTgt spid="2"/>
                                        </p:tgtEl>
                                        <p:attrNameLst>
                                          <p:attrName>ppt_w</p:attrName>
                                        </p:attrNameLst>
                                      </p:cBhvr>
                                      <p:tavLst>
                                        <p:tav tm="0">
                                          <p:val>
                                            <p:strVal val="ppt_w"/>
                                          </p:val>
                                        </p:tav>
                                        <p:tav tm="100000">
                                          <p:val>
                                            <p:fltVal val="0"/>
                                          </p:val>
                                        </p:tav>
                                      </p:tavLst>
                                    </p:anim>
                                    <p:anim calcmode="lin" valueType="num">
                                      <p:cBhvr>
                                        <p:cTn id="25" dur="1000"/>
                                        <p:tgtEl>
                                          <p:spTgt spid="2"/>
                                        </p:tgtEl>
                                        <p:attrNameLst>
                                          <p:attrName>ppt_h</p:attrName>
                                        </p:attrNameLst>
                                      </p:cBhvr>
                                      <p:tavLst>
                                        <p:tav tm="0">
                                          <p:val>
                                            <p:strVal val="ppt_h"/>
                                          </p:val>
                                        </p:tav>
                                        <p:tav tm="100000">
                                          <p:val>
                                            <p:fltVal val="0"/>
                                          </p:val>
                                        </p:tav>
                                      </p:tavLst>
                                    </p:anim>
                                    <p:anim calcmode="lin" valueType="num">
                                      <p:cBhvr>
                                        <p:cTn id="26" dur="1000"/>
                                        <p:tgtEl>
                                          <p:spTgt spid="2"/>
                                        </p:tgtEl>
                                        <p:attrNameLst>
                                          <p:attrName>style.rotation</p:attrName>
                                        </p:attrNameLst>
                                      </p:cBhvr>
                                      <p:tavLst>
                                        <p:tav tm="0">
                                          <p:val>
                                            <p:fltVal val="0"/>
                                          </p:val>
                                        </p:tav>
                                        <p:tav tm="100000">
                                          <p:val>
                                            <p:fltVal val="90"/>
                                          </p:val>
                                        </p:tav>
                                      </p:tavLst>
                                    </p:anim>
                                    <p:animEffect transition="out" filter="fade">
                                      <p:cBhvr>
                                        <p:cTn id="27" dur="1000"/>
                                        <p:tgtEl>
                                          <p:spTgt spid="2"/>
                                        </p:tgtEl>
                                      </p:cBhvr>
                                    </p:animEffect>
                                    <p:set>
                                      <p:cBhvr>
                                        <p:cTn id="28" dur="1" fill="hold">
                                          <p:stCondLst>
                                            <p:cond delay="999"/>
                                          </p:stCondLst>
                                        </p:cTn>
                                        <p:tgtEl>
                                          <p:spTgt spid="2"/>
                                        </p:tgtEl>
                                        <p:attrNameLst>
                                          <p:attrName>style.visibility</p:attrName>
                                        </p:attrNameLst>
                                      </p:cBhvr>
                                      <p:to>
                                        <p:strVal val="hidden"/>
                                      </p:to>
                                    </p:set>
                                  </p:childTnLst>
                                </p:cTn>
                              </p:par>
                            </p:childTnLst>
                          </p:cTn>
                        </p:par>
                        <p:par>
                          <p:cTn id="29" fill="hold">
                            <p:stCondLst>
                              <p:cond delay="1000"/>
                            </p:stCondLst>
                            <p:childTnLst>
                              <p:par>
                                <p:cTn id="30" presetID="53" presetClass="entr" presetSubtype="16" fill="hold" grpId="0" nodeType="afterEffect">
                                  <p:stCondLst>
                                    <p:cond delay="0"/>
                                  </p:stCondLst>
                                  <p:childTnLst>
                                    <p:set>
                                      <p:cBhvr>
                                        <p:cTn id="31" dur="1" fill="hold">
                                          <p:stCondLst>
                                            <p:cond delay="0"/>
                                          </p:stCondLst>
                                        </p:cTn>
                                        <p:tgtEl>
                                          <p:spTgt spid="4"/>
                                        </p:tgtEl>
                                        <p:attrNameLst>
                                          <p:attrName>style.visibility</p:attrName>
                                        </p:attrNameLst>
                                      </p:cBhvr>
                                      <p:to>
                                        <p:strVal val="visible"/>
                                      </p:to>
                                    </p:set>
                                    <p:anim calcmode="lin" valueType="num">
                                      <p:cBhvr>
                                        <p:cTn id="32" dur="500" fill="hold"/>
                                        <p:tgtEl>
                                          <p:spTgt spid="4"/>
                                        </p:tgtEl>
                                        <p:attrNameLst>
                                          <p:attrName>ppt_w</p:attrName>
                                        </p:attrNameLst>
                                      </p:cBhvr>
                                      <p:tavLst>
                                        <p:tav tm="0">
                                          <p:val>
                                            <p:fltVal val="0"/>
                                          </p:val>
                                        </p:tav>
                                        <p:tav tm="100000">
                                          <p:val>
                                            <p:strVal val="#ppt_w"/>
                                          </p:val>
                                        </p:tav>
                                      </p:tavLst>
                                    </p:anim>
                                    <p:anim calcmode="lin" valueType="num">
                                      <p:cBhvr>
                                        <p:cTn id="33" dur="500" fill="hold"/>
                                        <p:tgtEl>
                                          <p:spTgt spid="4"/>
                                        </p:tgtEl>
                                        <p:attrNameLst>
                                          <p:attrName>ppt_h</p:attrName>
                                        </p:attrNameLst>
                                      </p:cBhvr>
                                      <p:tavLst>
                                        <p:tav tm="0">
                                          <p:val>
                                            <p:fltVal val="0"/>
                                          </p:val>
                                        </p:tav>
                                        <p:tav tm="100000">
                                          <p:val>
                                            <p:strVal val="#ppt_h"/>
                                          </p:val>
                                        </p:tav>
                                      </p:tavLst>
                                    </p:anim>
                                    <p:animEffect transition="in" filter="fade">
                                      <p:cBhvr>
                                        <p:cTn id="3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animBg="1"/>
      <p:bldP spid="2" grpId="1" animBg="1"/>
    </p:bldLst>
  </p:timing>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ounded Rectangle 1"/>
          <p:cNvSpPr/>
          <p:nvPr/>
        </p:nvSpPr>
        <p:spPr>
          <a:xfrm>
            <a:off x="1752600" y="1728952"/>
            <a:ext cx="9829800" cy="3810000"/>
          </a:xfrm>
          <a:prstGeom prst="roundRect">
            <a:avLst/>
          </a:prstGeom>
          <a:solidFill>
            <a:srgbClr val="002060"/>
          </a:solidFill>
          <a:ln>
            <a:solidFill>
              <a:schemeClr val="tx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dk1"/>
          </a:lnRef>
          <a:fillRef idx="2">
            <a:schemeClr val="dk1"/>
          </a:fillRef>
          <a:effectRef idx="1">
            <a:schemeClr val="dk1"/>
          </a:effectRef>
          <a:fontRef idx="minor">
            <a:schemeClr val="dk1"/>
          </a:fontRef>
        </p:style>
        <p:txBody>
          <a:bodyPr rtlCol="0" anchor="ctr"/>
          <a:lstStyle/>
          <a:p>
            <a:pPr algn="just"/>
            <a:r>
              <a:rPr lang="en-US" sz="4000" b="1" dirty="0" smtClean="0">
                <a:solidFill>
                  <a:schemeClr val="bg1"/>
                </a:solidFill>
                <a:latin typeface="Book Antiqua" pitchFamily="18" charset="0"/>
              </a:rPr>
              <a:t>Teacher may conduct the rest of the lesson manually with text book, board, marker and other elements needed.</a:t>
            </a:r>
            <a:endParaRPr lang="en-US" sz="4000" b="1" dirty="0">
              <a:solidFill>
                <a:schemeClr val="bg1"/>
              </a:solidFill>
              <a:latin typeface="Book Antiqua" pitchFamily="18" charset="0"/>
            </a:endParaRPr>
          </a:p>
        </p:txBody>
      </p:sp>
    </p:spTree>
    <p:extLst>
      <p:ext uri="{BB962C8B-B14F-4D97-AF65-F5344CB8AC3E}">
        <p14:creationId xmlns:p14="http://schemas.microsoft.com/office/powerpoint/2010/main" val="6943044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36000">
              <a:srgbClr val="363636"/>
            </a:gs>
            <a:gs pos="15000">
              <a:srgbClr val="111111"/>
            </a:gs>
            <a:gs pos="80000">
              <a:schemeClr val="dk1">
                <a:tint val="37000"/>
                <a:satMod val="300000"/>
              </a:schemeClr>
            </a:gs>
            <a:gs pos="100000">
              <a:schemeClr val="dk1">
                <a:tint val="15000"/>
                <a:satMod val="350000"/>
              </a:schemeClr>
            </a:gs>
          </a:gsLst>
          <a:lin ang="16200000" scaled="1"/>
          <a:tileRect/>
        </a:gradFill>
        <a:effectLst/>
      </p:bgPr>
    </p:bg>
    <p:spTree>
      <p:nvGrpSpPr>
        <p:cNvPr id="1" name=""/>
        <p:cNvGrpSpPr/>
        <p:nvPr/>
      </p:nvGrpSpPr>
      <p:grpSpPr>
        <a:xfrm>
          <a:off x="0" y="0"/>
          <a:ext cx="0" cy="0"/>
          <a:chOff x="0" y="0"/>
          <a:chExt cx="0" cy="0"/>
        </a:xfrm>
      </p:grpSpPr>
      <p:sp>
        <p:nvSpPr>
          <p:cNvPr id="2" name="Rectangle 1"/>
          <p:cNvSpPr/>
          <p:nvPr/>
        </p:nvSpPr>
        <p:spPr>
          <a:xfrm>
            <a:off x="591207" y="4267200"/>
            <a:ext cx="12573000" cy="3046988"/>
          </a:xfrm>
          <a:prstGeom prst="rect">
            <a:avLst/>
          </a:prstGeom>
        </p:spPr>
        <p:txBody>
          <a:bodyPr wrap="square">
            <a:spAutoFit/>
          </a:bodyPr>
          <a:lstStyle/>
          <a:p>
            <a:pPr algn="just"/>
            <a:r>
              <a:rPr lang="en-US" sz="3200" b="1" dirty="0">
                <a:solidFill>
                  <a:schemeClr val="bg1"/>
                </a:solidFill>
                <a:latin typeface="Book Antiqua" pitchFamily="18" charset="0"/>
              </a:rPr>
              <a:t>Once upon a time in Venice, there was a very rich merchant named </a:t>
            </a:r>
            <a:r>
              <a:rPr lang="en-US" sz="3200" b="1" dirty="0" smtClean="0">
                <a:solidFill>
                  <a:schemeClr val="bg1"/>
                </a:solidFill>
                <a:latin typeface="Book Antiqua" pitchFamily="18" charset="0"/>
              </a:rPr>
              <a:t>Antonio. He had many </a:t>
            </a:r>
            <a:r>
              <a:rPr lang="en-US" sz="3200" b="1" dirty="0">
                <a:solidFill>
                  <a:schemeClr val="bg1"/>
                </a:solidFill>
                <a:latin typeface="Book Antiqua" pitchFamily="18" charset="0"/>
              </a:rPr>
              <a:t>ships, that sailed in the sea</a:t>
            </a:r>
            <a:r>
              <a:rPr lang="en-US" sz="3200" b="1" dirty="0" smtClean="0">
                <a:solidFill>
                  <a:schemeClr val="bg1"/>
                </a:solidFill>
                <a:latin typeface="Book Antiqua" pitchFamily="18" charset="0"/>
              </a:rPr>
              <a:t>.…………………….…………………………. </a:t>
            </a:r>
            <a:r>
              <a:rPr lang="en-US" sz="3200" b="1" dirty="0">
                <a:solidFill>
                  <a:schemeClr val="bg1"/>
                </a:solidFill>
                <a:latin typeface="Book Antiqua" pitchFamily="18" charset="0"/>
              </a:rPr>
              <a:t>It so </a:t>
            </a:r>
            <a:r>
              <a:rPr lang="en-US" sz="3200" b="1" dirty="0" smtClean="0">
                <a:solidFill>
                  <a:schemeClr val="bg1"/>
                </a:solidFill>
                <a:latin typeface="Book Antiqua" pitchFamily="18" charset="0"/>
              </a:rPr>
              <a:t> happened </a:t>
            </a:r>
            <a:r>
              <a:rPr lang="en-US" sz="3200" b="1" dirty="0">
                <a:solidFill>
                  <a:schemeClr val="bg1"/>
                </a:solidFill>
                <a:latin typeface="Book Antiqua" pitchFamily="18" charset="0"/>
              </a:rPr>
              <a:t>that, </a:t>
            </a:r>
            <a:r>
              <a:rPr lang="en-US" sz="3200" b="1" dirty="0" err="1">
                <a:solidFill>
                  <a:schemeClr val="bg1"/>
                </a:solidFill>
                <a:latin typeface="Book Antiqua" pitchFamily="18" charset="0"/>
              </a:rPr>
              <a:t>Bassanio</a:t>
            </a:r>
            <a:r>
              <a:rPr lang="en-US" sz="3200" b="1" dirty="0">
                <a:solidFill>
                  <a:schemeClr val="bg1"/>
                </a:solidFill>
                <a:latin typeface="Book Antiqua" pitchFamily="18" charset="0"/>
              </a:rPr>
              <a:t> fell in love with a wealthy lady named Portia. </a:t>
            </a:r>
            <a:r>
              <a:rPr lang="en-US" sz="3200" b="1" dirty="0" smtClean="0">
                <a:solidFill>
                  <a:schemeClr val="bg1"/>
                </a:solidFill>
                <a:latin typeface="Book Antiqua" pitchFamily="18" charset="0"/>
              </a:rPr>
              <a:t>Portia was </a:t>
            </a:r>
            <a:r>
              <a:rPr lang="en-US" sz="3200" b="1" dirty="0">
                <a:solidFill>
                  <a:schemeClr val="bg1"/>
                </a:solidFill>
                <a:latin typeface="Book Antiqua" pitchFamily="18" charset="0"/>
              </a:rPr>
              <a:t>known not only for her beauty but also for her wisdom. </a:t>
            </a:r>
            <a:r>
              <a:rPr lang="en-US" sz="3200" b="1" dirty="0" smtClean="0">
                <a:solidFill>
                  <a:schemeClr val="bg1"/>
                </a:solidFill>
                <a:latin typeface="Book Antiqua" pitchFamily="18" charset="0"/>
              </a:rPr>
              <a:t>Portia</a:t>
            </a:r>
            <a:r>
              <a:rPr lang="en-US" sz="3200" b="1" dirty="0">
                <a:solidFill>
                  <a:schemeClr val="bg1"/>
                </a:solidFill>
                <a:latin typeface="Book Antiqua" pitchFamily="18" charset="0"/>
              </a:rPr>
              <a:t>, on the other </a:t>
            </a:r>
            <a:r>
              <a:rPr lang="en-US" sz="3200" b="1" dirty="0" smtClean="0">
                <a:solidFill>
                  <a:schemeClr val="bg1"/>
                </a:solidFill>
                <a:latin typeface="Book Antiqua" pitchFamily="18" charset="0"/>
              </a:rPr>
              <a:t>hand, had </a:t>
            </a:r>
            <a:r>
              <a:rPr lang="en-US" sz="3200" b="1" dirty="0">
                <a:solidFill>
                  <a:schemeClr val="bg1"/>
                </a:solidFill>
                <a:latin typeface="Book Antiqua" pitchFamily="18" charset="0"/>
              </a:rPr>
              <a:t>softness towards </a:t>
            </a:r>
            <a:r>
              <a:rPr lang="en-US" sz="3200" b="1" dirty="0" err="1">
                <a:solidFill>
                  <a:schemeClr val="bg1"/>
                </a:solidFill>
                <a:latin typeface="Book Antiqua" pitchFamily="18" charset="0"/>
              </a:rPr>
              <a:t>Bassanio</a:t>
            </a:r>
            <a:r>
              <a:rPr lang="en-US" sz="3200" b="1" dirty="0">
                <a:solidFill>
                  <a:schemeClr val="bg1"/>
                </a:solidFill>
                <a:latin typeface="Book Antiqua" pitchFamily="18" charset="0"/>
              </a:rPr>
              <a:t> too</a:t>
            </a:r>
          </a:p>
        </p:txBody>
      </p:sp>
      <p:sp>
        <p:nvSpPr>
          <p:cNvPr id="3" name="Bevel 2"/>
          <p:cNvSpPr/>
          <p:nvPr/>
        </p:nvSpPr>
        <p:spPr>
          <a:xfrm>
            <a:off x="591207" y="762000"/>
            <a:ext cx="12667593" cy="3200400"/>
          </a:xfrm>
          <a:prstGeom prst="bevel">
            <a:avLst>
              <a:gd name="adj" fmla="val 17592"/>
            </a:avLst>
          </a:prstGeom>
        </p:spPr>
        <p:style>
          <a:lnRef idx="1">
            <a:schemeClr val="dk1"/>
          </a:lnRef>
          <a:fillRef idx="2">
            <a:schemeClr val="dk1"/>
          </a:fillRef>
          <a:effectRef idx="1">
            <a:schemeClr val="dk1"/>
          </a:effectRef>
          <a:fontRef idx="minor">
            <a:schemeClr val="dk1"/>
          </a:fontRef>
        </p:style>
        <p:txBody>
          <a:bodyPr rtlCol="0" anchor="ctr"/>
          <a:lstStyle/>
          <a:p>
            <a:pPr algn="just">
              <a:tabLst>
                <a:tab pos="393700" algn="l"/>
              </a:tabLst>
            </a:pPr>
            <a:r>
              <a:rPr lang="en-US" sz="3200" b="1" dirty="0" smtClean="0">
                <a:latin typeface="Book Antiqua" pitchFamily="18" charset="0"/>
              </a:rPr>
              <a:t>	Dear students,</a:t>
            </a:r>
          </a:p>
          <a:p>
            <a:pPr algn="just">
              <a:tabLst>
                <a:tab pos="393700" algn="l"/>
              </a:tabLst>
            </a:pPr>
            <a:r>
              <a:rPr lang="en-US" sz="3200" b="1" dirty="0" smtClean="0">
                <a:latin typeface="Book Antiqua" pitchFamily="18" charset="0"/>
              </a:rPr>
              <a:t>	Open your text book at page  176 and read  section B to 	answer the questions below the text. I will help and 	monitor you.</a:t>
            </a:r>
            <a:endParaRPr lang="en-US" sz="3200" b="1" dirty="0">
              <a:latin typeface="Book Antiqua" pitchFamily="18" charset="0"/>
            </a:endParaRPr>
          </a:p>
        </p:txBody>
      </p:sp>
    </p:spTree>
    <p:extLst>
      <p:ext uri="{BB962C8B-B14F-4D97-AF65-F5344CB8AC3E}">
        <p14:creationId xmlns:p14="http://schemas.microsoft.com/office/powerpoint/2010/main" val="2419445080"/>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2" name="TextBox 1"/>
          <p:cNvSpPr txBox="1"/>
          <p:nvPr/>
        </p:nvSpPr>
        <p:spPr>
          <a:xfrm>
            <a:off x="914400" y="763012"/>
            <a:ext cx="11963400" cy="3046988"/>
          </a:xfrm>
          <a:prstGeom prst="rect">
            <a:avLst/>
          </a:prstGeom>
          <a:noFill/>
        </p:spPr>
        <p:txBody>
          <a:bodyPr wrap="square" rtlCol="0">
            <a:spAutoFit/>
          </a:bodyPr>
          <a:lstStyle/>
          <a:p>
            <a:r>
              <a:rPr lang="en-US" sz="3200" b="1" dirty="0">
                <a:latin typeface="Book Antiqua" pitchFamily="18" charset="0"/>
              </a:rPr>
              <a:t>C True or false? If false, give the correct information.</a:t>
            </a:r>
          </a:p>
          <a:p>
            <a:r>
              <a:rPr lang="en-US" sz="3200" b="1" dirty="0">
                <a:latin typeface="Book Antiqua" pitchFamily="18" charset="0"/>
              </a:rPr>
              <a:t>1 </a:t>
            </a:r>
            <a:r>
              <a:rPr lang="en-US" sz="3200" b="1" dirty="0" err="1">
                <a:latin typeface="Book Antiqua" pitchFamily="18" charset="0"/>
              </a:rPr>
              <a:t>Bassanio</a:t>
            </a:r>
            <a:r>
              <a:rPr lang="en-US" sz="3200" b="1" dirty="0">
                <a:latin typeface="Book Antiqua" pitchFamily="18" charset="0"/>
              </a:rPr>
              <a:t> was a very rich man.</a:t>
            </a:r>
          </a:p>
          <a:p>
            <a:r>
              <a:rPr lang="en-US" sz="3200" b="1" dirty="0">
                <a:latin typeface="Book Antiqua" pitchFamily="18" charset="0"/>
              </a:rPr>
              <a:t>2 </a:t>
            </a:r>
            <a:r>
              <a:rPr lang="en-US" sz="3200" b="1" dirty="0" err="1">
                <a:latin typeface="Book Antiqua" pitchFamily="18" charset="0"/>
              </a:rPr>
              <a:t>Bassanio</a:t>
            </a:r>
            <a:r>
              <a:rPr lang="en-US" sz="3200" b="1" dirty="0">
                <a:latin typeface="Book Antiqua" pitchFamily="18" charset="0"/>
              </a:rPr>
              <a:t> and Antonio hated each other.</a:t>
            </a:r>
          </a:p>
          <a:p>
            <a:r>
              <a:rPr lang="en-US" sz="3200" b="1" dirty="0">
                <a:latin typeface="Book Antiqua" pitchFamily="18" charset="0"/>
              </a:rPr>
              <a:t>3 Antonio went to Shylock to borrow money.</a:t>
            </a:r>
          </a:p>
          <a:p>
            <a:r>
              <a:rPr lang="en-US" sz="3200" b="1" dirty="0">
                <a:latin typeface="Book Antiqua" pitchFamily="18" charset="0"/>
              </a:rPr>
              <a:t>4 Shylock happily gave Antonio the money he asked for.</a:t>
            </a:r>
          </a:p>
          <a:p>
            <a:r>
              <a:rPr lang="en-US" sz="3200" b="1" dirty="0">
                <a:latin typeface="Book Antiqua" pitchFamily="18" charset="0"/>
              </a:rPr>
              <a:t>5 Antonio needed the money to my merchandise.</a:t>
            </a:r>
          </a:p>
        </p:txBody>
      </p:sp>
      <p:sp>
        <p:nvSpPr>
          <p:cNvPr id="3" name="TextBox 2"/>
          <p:cNvSpPr txBox="1"/>
          <p:nvPr/>
        </p:nvSpPr>
        <p:spPr>
          <a:xfrm>
            <a:off x="914400" y="4192012"/>
            <a:ext cx="11963400" cy="3046988"/>
          </a:xfrm>
          <a:prstGeom prst="rect">
            <a:avLst/>
          </a:prstGeom>
          <a:noFill/>
        </p:spPr>
        <p:txBody>
          <a:bodyPr wrap="square" rtlCol="0">
            <a:spAutoFit/>
          </a:bodyPr>
          <a:lstStyle/>
          <a:p>
            <a:r>
              <a:rPr lang="en-US" sz="3200" b="1" dirty="0">
                <a:latin typeface="Book Antiqua" pitchFamily="18" charset="0"/>
              </a:rPr>
              <a:t>D Read the text in B again and answer the following questions.</a:t>
            </a:r>
          </a:p>
          <a:p>
            <a:r>
              <a:rPr lang="en-US" sz="3200" b="1" dirty="0">
                <a:latin typeface="Book Antiqua" pitchFamily="18" charset="0"/>
              </a:rPr>
              <a:t>1 Why was </a:t>
            </a:r>
            <a:r>
              <a:rPr lang="en-US" sz="3200" b="1" dirty="0" err="1">
                <a:latin typeface="Book Antiqua" pitchFamily="18" charset="0"/>
              </a:rPr>
              <a:t>Bassanio</a:t>
            </a:r>
            <a:r>
              <a:rPr lang="en-US" sz="3200" b="1" dirty="0">
                <a:latin typeface="Book Antiqua" pitchFamily="18" charset="0"/>
              </a:rPr>
              <a:t> short of money all the time?</a:t>
            </a:r>
          </a:p>
          <a:p>
            <a:r>
              <a:rPr lang="en-US" sz="3200" b="1" dirty="0">
                <a:latin typeface="Book Antiqua" pitchFamily="18" charset="0"/>
              </a:rPr>
              <a:t>2 Why did he go to Antonio?</a:t>
            </a:r>
          </a:p>
          <a:p>
            <a:r>
              <a:rPr lang="en-US" sz="3200" b="1" dirty="0">
                <a:latin typeface="Book Antiqua" pitchFamily="18" charset="0"/>
              </a:rPr>
              <a:t>3 Why did Antonio go to Shylock?</a:t>
            </a:r>
          </a:p>
          <a:p>
            <a:r>
              <a:rPr lang="en-US" sz="3200" b="1" dirty="0">
                <a:latin typeface="Book Antiqua" pitchFamily="18" charset="0"/>
              </a:rPr>
              <a:t>4 Why did Shylock bring forward the bond?</a:t>
            </a:r>
          </a:p>
          <a:p>
            <a:r>
              <a:rPr lang="en-US" sz="3200" b="1" dirty="0">
                <a:latin typeface="Book Antiqua" pitchFamily="18" charset="0"/>
              </a:rPr>
              <a:t>5 What could be written on the bond?</a:t>
            </a:r>
          </a:p>
        </p:txBody>
      </p:sp>
    </p:spTree>
    <p:extLst>
      <p:ext uri="{BB962C8B-B14F-4D97-AF65-F5344CB8AC3E}">
        <p14:creationId xmlns:p14="http://schemas.microsoft.com/office/powerpoint/2010/main" val="2890547204"/>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70C0"/>
            </a:gs>
            <a:gs pos="44000">
              <a:srgbClr val="002060"/>
            </a:gs>
            <a:gs pos="100000">
              <a:schemeClr val="tx1"/>
            </a:gs>
          </a:gsLst>
          <a:lin ang="16200000" scaled="1"/>
          <a:tileRect/>
        </a:gra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email">
            <a:extLst>
              <a:ext uri="{28A0092B-C50C-407E-A947-70E740481C1C}">
                <a14:useLocalDpi xmlns:a14="http://schemas.microsoft.com/office/drawing/2010/main"/>
              </a:ext>
            </a:extLst>
          </a:blip>
          <a:srcRect r="531"/>
          <a:stretch/>
        </p:blipFill>
        <p:spPr>
          <a:xfrm rot="3596243">
            <a:off x="6318757" y="-306519"/>
            <a:ext cx="5570579" cy="9888310"/>
          </a:xfrm>
          <a:prstGeom prst="rect">
            <a:avLst/>
          </a:prstGeom>
        </p:spPr>
      </p:pic>
      <p:sp>
        <p:nvSpPr>
          <p:cNvPr id="6" name="TextBox 5"/>
          <p:cNvSpPr txBox="1"/>
          <p:nvPr/>
        </p:nvSpPr>
        <p:spPr>
          <a:xfrm rot="18798196">
            <a:off x="790519" y="3201929"/>
            <a:ext cx="8690548" cy="1835220"/>
          </a:xfrm>
          <a:prstGeom prst="rect">
            <a:avLst/>
          </a:prstGeom>
          <a:noFill/>
        </p:spPr>
        <p:txBody>
          <a:bodyPr wrap="square" lIns="116147" tIns="58074" rIns="116147" bIns="58074" rtlCol="0">
            <a:prstTxWarp prst="textWave1">
              <a:avLst/>
            </a:prstTxWarp>
            <a:spAutoFit/>
          </a:bodyPr>
          <a:lstStyle/>
          <a:p>
            <a:r>
              <a:rPr lang="en-US" sz="4600" b="1" dirty="0">
                <a:solidFill>
                  <a:schemeClr val="bg1"/>
                </a:solidFill>
                <a:latin typeface="Book Antiqua" pitchFamily="18" charset="0"/>
              </a:rPr>
              <a:t>May Allah bless you all.</a:t>
            </a:r>
          </a:p>
        </p:txBody>
      </p:sp>
    </p:spTree>
    <p:extLst>
      <p:ext uri="{BB962C8B-B14F-4D97-AF65-F5344CB8AC3E}">
        <p14:creationId xmlns:p14="http://schemas.microsoft.com/office/powerpoint/2010/main" val="2418541285"/>
      </p:ext>
    </p:extLst>
  </p:cSld>
  <p:clrMapOvr>
    <a:masterClrMapping/>
  </p:clrMapOvr>
  <mc:AlternateContent xmlns:mc="http://schemas.openxmlformats.org/markup-compatibility/2006" xmlns:p14="http://schemas.microsoft.com/office/powerpoint/2010/main">
    <mc:Choice Requires="p14">
      <p:transition spd="slow" p14:dur="1500">
        <p14:ripple dir="ru"/>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80000">
              <a:schemeClr val="dk1">
                <a:tint val="37000"/>
                <a:satMod val="300000"/>
              </a:schemeClr>
            </a:gs>
            <a:gs pos="100000">
              <a:schemeClr val="dk1">
                <a:tint val="15000"/>
                <a:satMod val="350000"/>
              </a:schemeClr>
            </a:gs>
          </a:gsLst>
          <a:lin ang="16200000" scaled="1"/>
          <a:tileRect/>
        </a:grad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4294967295"/>
          </p:nvPr>
        </p:nvSpPr>
        <p:spPr>
          <a:xfrm>
            <a:off x="9829801" y="8255409"/>
            <a:ext cx="3200400" cy="413807"/>
          </a:xfrm>
        </p:spPr>
        <p:txBody>
          <a:bodyPr/>
          <a:lstStyle/>
          <a:p>
            <a:fld id="{A4827226-B2DA-46EC-8F7B-3176FBF1FC80}" type="slidenum">
              <a:rPr lang="en-US" smtClean="0"/>
              <a:t>3</a:t>
            </a:fld>
            <a:endParaRPr lang="en-US"/>
          </a:p>
        </p:txBody>
      </p:sp>
      <p:pic>
        <p:nvPicPr>
          <p:cNvPr id="3"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429000" y="381000"/>
            <a:ext cx="6997393" cy="4488621"/>
          </a:xfrm>
          <a:prstGeom prst="rect">
            <a:avLst/>
          </a:prstGeom>
        </p:spPr>
      </p:pic>
      <p:sp>
        <p:nvSpPr>
          <p:cNvPr id="7" name="TextBox 6"/>
          <p:cNvSpPr txBox="1"/>
          <p:nvPr/>
        </p:nvSpPr>
        <p:spPr>
          <a:xfrm>
            <a:off x="3429000" y="4869359"/>
            <a:ext cx="6400800" cy="769441"/>
          </a:xfrm>
          <a:prstGeom prst="rect">
            <a:avLst/>
          </a:prstGeom>
          <a:noFill/>
        </p:spPr>
        <p:txBody>
          <a:bodyPr wrap="square" rtlCol="0">
            <a:spAutoFit/>
          </a:bodyPr>
          <a:lstStyle/>
          <a:p>
            <a:pPr algn="ctr"/>
            <a:r>
              <a:rPr lang="en-US" sz="4400" b="1"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Book Antiqua" pitchFamily="18" charset="0"/>
              </a:rPr>
              <a:t>A pound of Flesh</a:t>
            </a:r>
            <a:endParaRPr lang="en-US" sz="4400" b="1"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Book Antiqua" pitchFamily="18" charset="0"/>
            </a:endParaRPr>
          </a:p>
        </p:txBody>
      </p:sp>
      <p:sp>
        <p:nvSpPr>
          <p:cNvPr id="8" name="TextBox 7"/>
          <p:cNvSpPr txBox="1"/>
          <p:nvPr/>
        </p:nvSpPr>
        <p:spPr>
          <a:xfrm>
            <a:off x="2514600" y="5562600"/>
            <a:ext cx="9067800" cy="1323439"/>
          </a:xfrm>
          <a:prstGeom prst="rect">
            <a:avLst/>
          </a:prstGeom>
          <a:noFill/>
        </p:spPr>
        <p:txBody>
          <a:bodyPr wrap="square" rtlCol="0">
            <a:spAutoFit/>
          </a:bodyPr>
          <a:lstStyle/>
          <a:p>
            <a:pPr algn="ctr"/>
            <a:r>
              <a:rPr lang="en-US" sz="4000" b="1" dirty="0" smtClean="0">
                <a:ln w="17780" cmpd="sng">
                  <a:solidFill>
                    <a:schemeClr val="accent6">
                      <a:lumMod val="60000"/>
                      <a:lumOff val="40000"/>
                    </a:schemeClr>
                  </a:solidFill>
                  <a:prstDash val="solid"/>
                  <a:miter lim="800000"/>
                </a:ln>
                <a:solidFill>
                  <a:schemeClr val="bg1"/>
                </a:solidFill>
                <a:effectLst>
                  <a:outerShdw blurRad="50800" algn="tl" rotWithShape="0">
                    <a:srgbClr val="000000"/>
                  </a:outerShdw>
                </a:effectLst>
                <a:latin typeface="Book Antiqua" pitchFamily="18" charset="0"/>
              </a:rPr>
              <a:t>It is our today’s lesson</a:t>
            </a:r>
          </a:p>
          <a:p>
            <a:pPr algn="ctr"/>
            <a:r>
              <a:rPr lang="en-US" sz="4000" b="1" dirty="0" smtClean="0">
                <a:ln w="17780" cmpd="sng">
                  <a:solidFill>
                    <a:schemeClr val="accent6">
                      <a:lumMod val="60000"/>
                      <a:lumOff val="40000"/>
                    </a:schemeClr>
                  </a:solidFill>
                  <a:prstDash val="solid"/>
                  <a:miter lim="800000"/>
                </a:ln>
                <a:solidFill>
                  <a:schemeClr val="bg1"/>
                </a:solidFill>
                <a:effectLst>
                  <a:outerShdw blurRad="50800" algn="tl" rotWithShape="0">
                    <a:srgbClr val="000000"/>
                  </a:outerShdw>
                </a:effectLst>
                <a:latin typeface="Book Antiqua" pitchFamily="18" charset="0"/>
              </a:rPr>
              <a:t>Unit-14, Lesson-9</a:t>
            </a:r>
            <a:endParaRPr lang="en-US" sz="4000" b="1" dirty="0">
              <a:ln w="17780" cmpd="sng">
                <a:solidFill>
                  <a:schemeClr val="accent6">
                    <a:lumMod val="60000"/>
                    <a:lumOff val="40000"/>
                  </a:schemeClr>
                </a:solidFill>
                <a:prstDash val="solid"/>
                <a:miter lim="800000"/>
              </a:ln>
              <a:solidFill>
                <a:schemeClr val="bg1"/>
              </a:solidFill>
              <a:effectLst>
                <a:outerShdw blurRad="50800" algn="tl" rotWithShape="0">
                  <a:srgbClr val="000000"/>
                </a:outerShdw>
              </a:effectLst>
              <a:latin typeface="Book Antiqua" pitchFamily="18" charset="0"/>
            </a:endParaRPr>
          </a:p>
        </p:txBody>
      </p:sp>
    </p:spTree>
    <p:extLst>
      <p:ext uri="{BB962C8B-B14F-4D97-AF65-F5344CB8AC3E}">
        <p14:creationId xmlns:p14="http://schemas.microsoft.com/office/powerpoint/2010/main" val="532864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500" fill="hold"/>
                                        <p:tgtEl>
                                          <p:spTgt spid="8"/>
                                        </p:tgtEl>
                                        <p:attrNameLst>
                                          <p:attrName>ppt_w</p:attrName>
                                        </p:attrNameLst>
                                      </p:cBhvr>
                                      <p:tavLst>
                                        <p:tav tm="0">
                                          <p:val>
                                            <p:fltVal val="0"/>
                                          </p:val>
                                        </p:tav>
                                        <p:tav tm="100000">
                                          <p:val>
                                            <p:strVal val="#ppt_w"/>
                                          </p:val>
                                        </p:tav>
                                      </p:tavLst>
                                    </p:anim>
                                    <p:anim calcmode="lin" valueType="num">
                                      <p:cBhvr>
                                        <p:cTn id="18" dur="500" fill="hold"/>
                                        <p:tgtEl>
                                          <p:spTgt spid="8"/>
                                        </p:tgtEl>
                                        <p:attrNameLst>
                                          <p:attrName>ppt_h</p:attrName>
                                        </p:attrNameLst>
                                      </p:cBhvr>
                                      <p:tavLst>
                                        <p:tav tm="0">
                                          <p:val>
                                            <p:fltVal val="0"/>
                                          </p:val>
                                        </p:tav>
                                        <p:tav tm="100000">
                                          <p:val>
                                            <p:strVal val="#ppt_h"/>
                                          </p:val>
                                        </p:tav>
                                      </p:tavLst>
                                    </p:anim>
                                    <p:animEffect transition="in" filter="fade">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3">
            <a:extLst>
              <a:ext uri="{28A0092B-C50C-407E-A947-70E740481C1C}">
                <a14:useLocalDpi xmlns:a14="http://schemas.microsoft.com/office/drawing/2010/main"/>
              </a:ext>
            </a:extLst>
          </a:blip>
          <a:tile tx="0" ty="0" sx="100000" sy="100000" flip="none" algn="tl"/>
        </a:blipFill>
        <a:effectLst/>
      </p:bgPr>
    </p:bg>
    <p:spTree>
      <p:nvGrpSpPr>
        <p:cNvPr id="1" name=""/>
        <p:cNvGrpSpPr/>
        <p:nvPr/>
      </p:nvGrpSpPr>
      <p:grpSpPr>
        <a:xfrm>
          <a:off x="0" y="0"/>
          <a:ext cx="0" cy="0"/>
          <a:chOff x="0" y="0"/>
          <a:chExt cx="0" cy="0"/>
        </a:xfrm>
      </p:grpSpPr>
      <p:sp>
        <p:nvSpPr>
          <p:cNvPr id="3" name="Down Ribbon 2"/>
          <p:cNvSpPr/>
          <p:nvPr/>
        </p:nvSpPr>
        <p:spPr>
          <a:xfrm>
            <a:off x="1428750" y="797169"/>
            <a:ext cx="10668000" cy="2491154"/>
          </a:xfrm>
          <a:prstGeom prst="ribbon">
            <a:avLst>
              <a:gd name="adj1" fmla="val 16667"/>
              <a:gd name="adj2" fmla="val 70536"/>
            </a:avLst>
          </a:prstGeom>
          <a:solidFill>
            <a:srgbClr val="002060"/>
          </a:solidFill>
          <a:ln w="101600" cap="sq" cmpd="dbl">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116147" tIns="58074" rIns="116147" bIns="58074" rtlCol="0" anchor="ctr"/>
          <a:lstStyle/>
          <a:p>
            <a:pPr algn="ctr"/>
            <a:r>
              <a:rPr lang="en-US" sz="4600" b="1" dirty="0">
                <a:latin typeface="Book Antiqua" pitchFamily="18" charset="0"/>
              </a:rPr>
              <a:t>Learning outcomes</a:t>
            </a:r>
          </a:p>
        </p:txBody>
      </p:sp>
      <p:sp>
        <p:nvSpPr>
          <p:cNvPr id="4" name="TextBox 3"/>
          <p:cNvSpPr txBox="1"/>
          <p:nvPr/>
        </p:nvSpPr>
        <p:spPr>
          <a:xfrm>
            <a:off x="1238250" y="3903093"/>
            <a:ext cx="11620500" cy="2333274"/>
          </a:xfrm>
          <a:prstGeom prst="rect">
            <a:avLst/>
          </a:prstGeom>
          <a:noFill/>
        </p:spPr>
        <p:txBody>
          <a:bodyPr wrap="square" lIns="116147" tIns="58074" rIns="116147" bIns="58074" rtlCol="0">
            <a:spAutoFit/>
          </a:bodyPr>
          <a:lstStyle/>
          <a:p>
            <a:r>
              <a:rPr lang="en-US" sz="3600" b="1" dirty="0">
                <a:latin typeface="Book Antiqua" pitchFamily="18" charset="0"/>
              </a:rPr>
              <a:t>After studied this lesson, we will be able to –</a:t>
            </a:r>
          </a:p>
          <a:p>
            <a:pPr marL="580735" indent="-580735">
              <a:buFont typeface="Wingdings" pitchFamily="2" charset="2"/>
              <a:buChar char="Ø"/>
            </a:pPr>
            <a:r>
              <a:rPr lang="en-US" sz="3600" b="1" dirty="0">
                <a:latin typeface="Book Antiqua" pitchFamily="18" charset="0"/>
              </a:rPr>
              <a:t>ask and answer questions</a:t>
            </a:r>
          </a:p>
          <a:p>
            <a:pPr marL="580735" indent="-580735">
              <a:buFont typeface="Wingdings" pitchFamily="2" charset="2"/>
              <a:buChar char="Ø"/>
            </a:pPr>
            <a:r>
              <a:rPr lang="en-US" sz="3600" b="1" dirty="0">
                <a:latin typeface="Book Antiqua" pitchFamily="18" charset="0"/>
              </a:rPr>
              <a:t>read and understand the text through silent </a:t>
            </a:r>
            <a:r>
              <a:rPr lang="en-US" sz="3600" b="1" dirty="0" smtClean="0">
                <a:latin typeface="Book Antiqua" pitchFamily="18" charset="0"/>
              </a:rPr>
              <a:t>reading</a:t>
            </a:r>
          </a:p>
          <a:p>
            <a:pPr marL="580735" indent="-580735">
              <a:buFont typeface="Wingdings" pitchFamily="2" charset="2"/>
              <a:buChar char="Ø"/>
            </a:pPr>
            <a:r>
              <a:rPr lang="en-US" sz="3600" b="1" dirty="0">
                <a:latin typeface="Book Antiqua" pitchFamily="18" charset="0"/>
              </a:rPr>
              <a:t>t</a:t>
            </a:r>
            <a:r>
              <a:rPr lang="en-US" sz="3600" b="1" dirty="0" smtClean="0">
                <a:latin typeface="Book Antiqua" pitchFamily="18" charset="0"/>
              </a:rPr>
              <a:t>ell the story</a:t>
            </a:r>
            <a:endParaRPr lang="en-US" sz="3600" b="1" dirty="0">
              <a:latin typeface="Book Antiqua" pitchFamily="18" charset="0"/>
            </a:endParaRPr>
          </a:p>
        </p:txBody>
      </p:sp>
      <p:sp>
        <p:nvSpPr>
          <p:cNvPr id="5" name="Oval 4"/>
          <p:cNvSpPr/>
          <p:nvPr/>
        </p:nvSpPr>
        <p:spPr>
          <a:xfrm>
            <a:off x="3683000" y="1594339"/>
            <a:ext cx="6286500" cy="1395046"/>
          </a:xfrm>
          <a:prstGeom prst="ellipse">
            <a:avLst/>
          </a:prstGeom>
          <a:noFill/>
          <a:ln w="101600" cmpd="dbl">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16147" tIns="58074" rIns="116147" bIns="58074" rtlCol="0" anchor="ctr"/>
          <a:lstStyle/>
          <a:p>
            <a:pPr algn="ctr"/>
            <a:endParaRPr lang="en-US"/>
          </a:p>
        </p:txBody>
      </p:sp>
    </p:spTree>
    <p:extLst>
      <p:ext uri="{BB962C8B-B14F-4D97-AF65-F5344CB8AC3E}">
        <p14:creationId xmlns:p14="http://schemas.microsoft.com/office/powerpoint/2010/main" val="291796765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73269" y="719408"/>
            <a:ext cx="13182600" cy="764706"/>
          </a:xfrm>
          <a:prstGeom prst="rect">
            <a:avLst/>
          </a:prstGeom>
          <a:noFill/>
          <a:ln>
            <a:solidFill>
              <a:schemeClr val="tx1"/>
            </a:solidFill>
          </a:ln>
        </p:spPr>
        <p:txBody>
          <a:bodyPr wrap="square" lIns="116147" tIns="58074" rIns="116147" bIns="58074" rtlCol="0">
            <a:spAutoFit/>
          </a:bodyPr>
          <a:lstStyle/>
          <a:p>
            <a:pPr algn="ctr"/>
            <a:r>
              <a:rPr lang="en-US" sz="4100" b="1" dirty="0">
                <a:latin typeface="Book Antiqua" pitchFamily="18" charset="0"/>
              </a:rPr>
              <a:t>Do you know them?</a:t>
            </a:r>
          </a:p>
        </p:txBody>
      </p:sp>
      <p:pic>
        <p:nvPicPr>
          <p:cNvPr id="4" name="Picture 3"/>
          <p:cNvPicPr>
            <a:picLocks noChangeAspect="1"/>
          </p:cNvPicPr>
          <p:nvPr/>
        </p:nvPicPr>
        <p:blipFill rotWithShape="1">
          <a:blip r:embed="rId3" cstate="email">
            <a:extLst>
              <a:ext uri="{28A0092B-C50C-407E-A947-70E740481C1C}">
                <a14:useLocalDpi xmlns:a14="http://schemas.microsoft.com/office/drawing/2010/main"/>
              </a:ext>
            </a:extLst>
          </a:blip>
          <a:srcRect l="37096" r="6436"/>
          <a:stretch/>
        </p:blipFill>
        <p:spPr>
          <a:xfrm>
            <a:off x="273268" y="1944469"/>
            <a:ext cx="4301503" cy="4267375"/>
          </a:xfrm>
          <a:prstGeom prst="rect">
            <a:avLst/>
          </a:prstGeom>
        </p:spPr>
      </p:pic>
      <p:pic>
        <p:nvPicPr>
          <p:cNvPr id="5" name="Picture 4"/>
          <p:cNvPicPr>
            <a:picLocks noChangeAspect="1"/>
          </p:cNvPicPr>
          <p:nvPr/>
        </p:nvPicPr>
        <p:blipFill rotWithShape="1">
          <a:blip r:embed="rId4" cstate="email">
            <a:extLst>
              <a:ext uri="{28A0092B-C50C-407E-A947-70E740481C1C}">
                <a14:useLocalDpi xmlns:a14="http://schemas.microsoft.com/office/drawing/2010/main"/>
              </a:ext>
            </a:extLst>
          </a:blip>
          <a:srcRect r="38320"/>
          <a:stretch/>
        </p:blipFill>
        <p:spPr>
          <a:xfrm>
            <a:off x="8757266" y="1946921"/>
            <a:ext cx="4698602" cy="4267375"/>
          </a:xfrm>
          <a:prstGeom prst="rect">
            <a:avLst/>
          </a:prstGeom>
        </p:spPr>
      </p:pic>
      <p:pic>
        <p:nvPicPr>
          <p:cNvPr id="10" name="Picture 9"/>
          <p:cNvPicPr>
            <a:picLocks noChangeAspect="1"/>
          </p:cNvPicPr>
          <p:nvPr/>
        </p:nvPicPr>
        <p:blipFill rotWithShape="1">
          <a:blip r:embed="rId5">
            <a:extLst>
              <a:ext uri="{28A0092B-C50C-407E-A947-70E740481C1C}">
                <a14:useLocalDpi xmlns:a14="http://schemas.microsoft.com/office/drawing/2010/main"/>
              </a:ext>
            </a:extLst>
          </a:blip>
          <a:srcRect l="14737" r="21996"/>
          <a:stretch/>
        </p:blipFill>
        <p:spPr>
          <a:xfrm>
            <a:off x="4557506" y="1946921"/>
            <a:ext cx="4199760" cy="4267375"/>
          </a:xfrm>
          <a:prstGeom prst="rect">
            <a:avLst/>
          </a:prstGeom>
        </p:spPr>
      </p:pic>
      <p:sp>
        <p:nvSpPr>
          <p:cNvPr id="12" name="TextBox 11"/>
          <p:cNvSpPr txBox="1"/>
          <p:nvPr/>
        </p:nvSpPr>
        <p:spPr>
          <a:xfrm>
            <a:off x="273268" y="6440269"/>
            <a:ext cx="4284238" cy="646331"/>
          </a:xfrm>
          <a:prstGeom prst="rect">
            <a:avLst/>
          </a:prstGeom>
          <a:noFill/>
          <a:ln>
            <a:solidFill>
              <a:schemeClr val="bg1"/>
            </a:solidFill>
          </a:ln>
        </p:spPr>
        <p:txBody>
          <a:bodyPr wrap="square" rtlCol="0">
            <a:spAutoFit/>
          </a:bodyPr>
          <a:lstStyle/>
          <a:p>
            <a:pPr algn="ctr"/>
            <a:r>
              <a:rPr lang="en-US" sz="3600" b="1" dirty="0" smtClean="0">
                <a:solidFill>
                  <a:srgbClr val="FFFF00"/>
                </a:solidFill>
                <a:latin typeface="Book Antiqua" pitchFamily="18" charset="0"/>
              </a:rPr>
              <a:t>Antonio</a:t>
            </a:r>
            <a:endParaRPr lang="en-US" sz="3600" b="1" dirty="0">
              <a:solidFill>
                <a:srgbClr val="FFFF00"/>
              </a:solidFill>
              <a:latin typeface="Book Antiqua" pitchFamily="18" charset="0"/>
            </a:endParaRPr>
          </a:p>
        </p:txBody>
      </p:sp>
      <p:sp>
        <p:nvSpPr>
          <p:cNvPr id="13" name="TextBox 12"/>
          <p:cNvSpPr txBox="1"/>
          <p:nvPr/>
        </p:nvSpPr>
        <p:spPr>
          <a:xfrm>
            <a:off x="4631162" y="6440269"/>
            <a:ext cx="4126104" cy="646331"/>
          </a:xfrm>
          <a:prstGeom prst="rect">
            <a:avLst/>
          </a:prstGeom>
          <a:noFill/>
          <a:ln>
            <a:solidFill>
              <a:schemeClr val="bg1"/>
            </a:solidFill>
          </a:ln>
        </p:spPr>
        <p:txBody>
          <a:bodyPr wrap="square" rtlCol="0">
            <a:spAutoFit/>
          </a:bodyPr>
          <a:lstStyle/>
          <a:p>
            <a:pPr algn="ctr"/>
            <a:r>
              <a:rPr lang="en-US" sz="3600" b="1" dirty="0" smtClean="0">
                <a:solidFill>
                  <a:srgbClr val="FFFF00"/>
                </a:solidFill>
                <a:latin typeface="Book Antiqua" pitchFamily="18" charset="0"/>
              </a:rPr>
              <a:t>Shylock</a:t>
            </a:r>
            <a:endParaRPr lang="en-US" sz="3600" b="1" dirty="0">
              <a:solidFill>
                <a:srgbClr val="FFFF00"/>
              </a:solidFill>
              <a:latin typeface="Book Antiqua" pitchFamily="18" charset="0"/>
            </a:endParaRPr>
          </a:p>
        </p:txBody>
      </p:sp>
      <p:sp>
        <p:nvSpPr>
          <p:cNvPr id="14" name="TextBox 13"/>
          <p:cNvSpPr txBox="1"/>
          <p:nvPr/>
        </p:nvSpPr>
        <p:spPr>
          <a:xfrm>
            <a:off x="8826064" y="6440269"/>
            <a:ext cx="4629804" cy="646331"/>
          </a:xfrm>
          <a:prstGeom prst="rect">
            <a:avLst/>
          </a:prstGeom>
          <a:noFill/>
          <a:ln>
            <a:solidFill>
              <a:schemeClr val="bg1"/>
            </a:solidFill>
          </a:ln>
        </p:spPr>
        <p:txBody>
          <a:bodyPr wrap="square" rtlCol="0">
            <a:spAutoFit/>
          </a:bodyPr>
          <a:lstStyle/>
          <a:p>
            <a:pPr algn="ctr"/>
            <a:r>
              <a:rPr lang="en-US" sz="3600" b="1" dirty="0" err="1" smtClean="0">
                <a:solidFill>
                  <a:srgbClr val="FFFF00"/>
                </a:solidFill>
                <a:latin typeface="Book Antiqua" pitchFamily="18" charset="0"/>
              </a:rPr>
              <a:t>Bassanio</a:t>
            </a:r>
            <a:endParaRPr lang="en-US" sz="3600" b="1" dirty="0">
              <a:solidFill>
                <a:srgbClr val="FFFF00"/>
              </a:solidFill>
              <a:latin typeface="Book Antiqua" pitchFamily="18" charset="0"/>
            </a:endParaRPr>
          </a:p>
        </p:txBody>
      </p:sp>
      <p:pic>
        <p:nvPicPr>
          <p:cNvPr id="18" name="Picture 17"/>
          <p:cNvPicPr>
            <a:picLocks noChangeAspect="1"/>
          </p:cNvPicPr>
          <p:nvPr/>
        </p:nvPicPr>
        <p:blipFill rotWithShape="1">
          <a:blip r:embed="rId6">
            <a:extLst>
              <a:ext uri="{BEBA8EAE-BF5A-486C-A8C5-ECC9F3942E4B}">
                <a14:imgProps xmlns:a14="http://schemas.microsoft.com/office/drawing/2010/main">
                  <a14:imgLayer r:embed="rId7">
                    <a14:imgEffect>
                      <a14:brightnessContrast contrast="35000"/>
                    </a14:imgEffect>
                  </a14:imgLayer>
                </a14:imgProps>
              </a:ext>
              <a:ext uri="{28A0092B-C50C-407E-A947-70E740481C1C}">
                <a14:useLocalDpi xmlns:a14="http://schemas.microsoft.com/office/drawing/2010/main"/>
              </a:ext>
            </a:extLst>
          </a:blip>
          <a:srcRect t="11703" b="12447"/>
          <a:stretch/>
        </p:blipFill>
        <p:spPr>
          <a:xfrm>
            <a:off x="0" y="-126851"/>
            <a:ext cx="13766194" cy="7867275"/>
          </a:xfrm>
          <a:prstGeom prst="rect">
            <a:avLst/>
          </a:prstGeom>
        </p:spPr>
      </p:pic>
      <p:sp>
        <p:nvSpPr>
          <p:cNvPr id="19" name="TextBox 18"/>
          <p:cNvSpPr txBox="1"/>
          <p:nvPr/>
        </p:nvSpPr>
        <p:spPr>
          <a:xfrm>
            <a:off x="8985031" y="867173"/>
            <a:ext cx="4311869" cy="2180827"/>
          </a:xfrm>
          <a:prstGeom prst="rect">
            <a:avLst/>
          </a:prstGeom>
          <a:noFill/>
        </p:spPr>
        <p:txBody>
          <a:bodyPr wrap="square" rtlCol="0">
            <a:prstTxWarp prst="textWave1">
              <a:avLst/>
            </a:prstTxWarp>
            <a:spAutoFit/>
          </a:bodyPr>
          <a:lstStyle/>
          <a:p>
            <a:pPr algn="ctr"/>
            <a:r>
              <a:rPr lang="en-US" sz="4800" b="1" dirty="0" smtClean="0">
                <a:ln w="56896" cmpd="sng">
                  <a:solidFill>
                    <a:srgbClr val="FF0000"/>
                  </a:solidFill>
                  <a:prstDash val="solid"/>
                </a:ln>
                <a:solidFill>
                  <a:srgbClr val="FFFFFF"/>
                </a:solidFill>
                <a:effectLst>
                  <a:outerShdw blurRad="50800" dist="38100" dir="2700000" algn="tl" rotWithShape="0">
                    <a:prstClr val="black">
                      <a:alpha val="40000"/>
                    </a:prstClr>
                  </a:outerShdw>
                </a:effectLst>
                <a:latin typeface="Book Antiqua" pitchFamily="18" charset="0"/>
              </a:rPr>
              <a:t>Portia</a:t>
            </a:r>
            <a:endParaRPr lang="en-US" sz="4800" b="1" dirty="0">
              <a:ln w="56896" cmpd="sng">
                <a:solidFill>
                  <a:srgbClr val="FF0000"/>
                </a:solidFill>
                <a:prstDash val="solid"/>
              </a:ln>
              <a:solidFill>
                <a:srgbClr val="FFFFFF"/>
              </a:solidFill>
              <a:effectLst>
                <a:outerShdw blurRad="50800" dist="38100" dir="2700000" algn="tl" rotWithShape="0">
                  <a:prstClr val="black">
                    <a:alpha val="40000"/>
                  </a:prstClr>
                </a:outerShdw>
              </a:effectLst>
              <a:latin typeface="Book Antiqua" pitchFamily="18" charset="0"/>
            </a:endParaRPr>
          </a:p>
        </p:txBody>
      </p:sp>
      <p:sp>
        <p:nvSpPr>
          <p:cNvPr id="20" name="TextBox 19"/>
          <p:cNvSpPr txBox="1"/>
          <p:nvPr/>
        </p:nvSpPr>
        <p:spPr>
          <a:xfrm>
            <a:off x="251498" y="2919679"/>
            <a:ext cx="2850931" cy="1323439"/>
          </a:xfrm>
          <a:prstGeom prst="rect">
            <a:avLst/>
          </a:prstGeom>
          <a:noFill/>
        </p:spPr>
        <p:txBody>
          <a:bodyPr wrap="square" rtlCol="0">
            <a:spAutoFit/>
          </a:bodyPr>
          <a:lstStyle/>
          <a:p>
            <a:pPr algn="ctr"/>
            <a:r>
              <a:rPr lang="en-US" sz="8000" b="1" dirty="0" smtClean="0">
                <a:solidFill>
                  <a:srgbClr val="FFFF00"/>
                </a:solidFill>
                <a:latin typeface="Book Antiqua" pitchFamily="18" charset="0"/>
              </a:rPr>
              <a:t>and</a:t>
            </a:r>
            <a:endParaRPr lang="en-US" sz="8000" b="1" dirty="0">
              <a:solidFill>
                <a:srgbClr val="FFFF00"/>
              </a:solidFill>
              <a:latin typeface="Book Antiqua" pitchFamily="18" charset="0"/>
            </a:endParaRPr>
          </a:p>
        </p:txBody>
      </p:sp>
      <p:sp>
        <p:nvSpPr>
          <p:cNvPr id="9" name="Oval 8"/>
          <p:cNvSpPr/>
          <p:nvPr/>
        </p:nvSpPr>
        <p:spPr>
          <a:xfrm>
            <a:off x="7848600" y="3263674"/>
            <a:ext cx="6806763" cy="1628963"/>
          </a:xfrm>
          <a:prstGeom prst="ellipse">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dk1"/>
          </a:lnRef>
          <a:fillRef idx="2">
            <a:schemeClr val="dk1"/>
          </a:fillRef>
          <a:effectRef idx="1">
            <a:schemeClr val="dk1"/>
          </a:effectRef>
          <a:fontRef idx="minor">
            <a:schemeClr val="dk1"/>
          </a:fontRef>
        </p:style>
        <p:txBody>
          <a:bodyPr rtlCol="0" anchor="ctr"/>
          <a:lstStyle/>
          <a:p>
            <a:pPr algn="ctr"/>
            <a:r>
              <a:rPr lang="en-US" sz="4800" b="1" dirty="0">
                <a:solidFill>
                  <a:schemeClr val="bg1"/>
                </a:solidFill>
                <a:latin typeface="Book Antiqua" pitchFamily="18" charset="0"/>
              </a:rPr>
              <a:t>The </a:t>
            </a:r>
            <a:r>
              <a:rPr lang="en-US" sz="4800" b="1" dirty="0" smtClean="0">
                <a:solidFill>
                  <a:schemeClr val="bg1"/>
                </a:solidFill>
                <a:latin typeface="Book Antiqua" pitchFamily="18" charset="0"/>
              </a:rPr>
              <a:t>princess </a:t>
            </a:r>
            <a:endParaRPr lang="en-US" sz="4800" b="1" dirty="0">
              <a:solidFill>
                <a:schemeClr val="bg1"/>
              </a:solidFill>
              <a:latin typeface="Book Antiqua" pitchFamily="18" charset="0"/>
            </a:endParaRPr>
          </a:p>
          <a:p>
            <a:pPr algn="ctr"/>
            <a:r>
              <a:rPr lang="en-US" sz="4800" b="1" dirty="0">
                <a:solidFill>
                  <a:schemeClr val="bg1"/>
                </a:solidFill>
                <a:latin typeface="Book Antiqua" pitchFamily="18" charset="0"/>
              </a:rPr>
              <a:t>of </a:t>
            </a:r>
            <a:r>
              <a:rPr lang="en-US" sz="4800" b="1" dirty="0" smtClean="0">
                <a:solidFill>
                  <a:schemeClr val="bg1"/>
                </a:solidFill>
                <a:latin typeface="Book Antiqua" pitchFamily="18" charset="0"/>
              </a:rPr>
              <a:t>Belmont.</a:t>
            </a:r>
            <a:endParaRPr lang="en-US" sz="4800" b="1" dirty="0">
              <a:solidFill>
                <a:schemeClr val="bg1"/>
              </a:solidFill>
              <a:latin typeface="Book Antiqua" pitchFamily="18" charset="0"/>
            </a:endParaRPr>
          </a:p>
        </p:txBody>
      </p:sp>
    </p:spTree>
    <p:extLst>
      <p:ext uri="{BB962C8B-B14F-4D97-AF65-F5344CB8AC3E}">
        <p14:creationId xmlns:p14="http://schemas.microsoft.com/office/powerpoint/2010/main" val="2253582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1+#ppt_w/2"/>
                                          </p:val>
                                        </p:tav>
                                        <p:tav tm="100000">
                                          <p:val>
                                            <p:strVal val="#ppt_x"/>
                                          </p:val>
                                        </p:tav>
                                      </p:tavLst>
                                    </p:anim>
                                    <p:anim calcmode="lin" valueType="num">
                                      <p:cBhvr additive="base">
                                        <p:cTn id="13" dur="500" fill="hold"/>
                                        <p:tgtEl>
                                          <p:spTgt spid="5"/>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53" presetClass="entr" presetSubtype="16" fill="hold" nodeType="after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p:cTn id="17" dur="500" fill="hold"/>
                                        <p:tgtEl>
                                          <p:spTgt spid="10"/>
                                        </p:tgtEl>
                                        <p:attrNameLst>
                                          <p:attrName>ppt_w</p:attrName>
                                        </p:attrNameLst>
                                      </p:cBhvr>
                                      <p:tavLst>
                                        <p:tav tm="0">
                                          <p:val>
                                            <p:fltVal val="0"/>
                                          </p:val>
                                        </p:tav>
                                        <p:tav tm="100000">
                                          <p:val>
                                            <p:strVal val="#ppt_w"/>
                                          </p:val>
                                        </p:tav>
                                      </p:tavLst>
                                    </p:anim>
                                    <p:anim calcmode="lin" valueType="num">
                                      <p:cBhvr>
                                        <p:cTn id="18" dur="500" fill="hold"/>
                                        <p:tgtEl>
                                          <p:spTgt spid="10"/>
                                        </p:tgtEl>
                                        <p:attrNameLst>
                                          <p:attrName>ppt_h</p:attrName>
                                        </p:attrNameLst>
                                      </p:cBhvr>
                                      <p:tavLst>
                                        <p:tav tm="0">
                                          <p:val>
                                            <p:fltVal val="0"/>
                                          </p:val>
                                        </p:tav>
                                        <p:tav tm="100000">
                                          <p:val>
                                            <p:strVal val="#ppt_h"/>
                                          </p:val>
                                        </p:tav>
                                      </p:tavLst>
                                    </p:anim>
                                    <p:animEffect transition="in" filter="fade">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3"/>
                                        </p:tgtEl>
                                        <p:attrNameLst>
                                          <p:attrName>style.visibility</p:attrName>
                                        </p:attrNameLst>
                                      </p:cBhvr>
                                      <p:to>
                                        <p:strVal val="visible"/>
                                      </p:to>
                                    </p:set>
                                    <p:anim calcmode="lin" valueType="num">
                                      <p:cBhvr>
                                        <p:cTn id="24" dur="500" fill="hold"/>
                                        <p:tgtEl>
                                          <p:spTgt spid="3"/>
                                        </p:tgtEl>
                                        <p:attrNameLst>
                                          <p:attrName>ppt_w</p:attrName>
                                        </p:attrNameLst>
                                      </p:cBhvr>
                                      <p:tavLst>
                                        <p:tav tm="0">
                                          <p:val>
                                            <p:fltVal val="0"/>
                                          </p:val>
                                        </p:tav>
                                        <p:tav tm="100000">
                                          <p:val>
                                            <p:strVal val="#ppt_w"/>
                                          </p:val>
                                        </p:tav>
                                      </p:tavLst>
                                    </p:anim>
                                    <p:anim calcmode="lin" valueType="num">
                                      <p:cBhvr>
                                        <p:cTn id="25" dur="500" fill="hold"/>
                                        <p:tgtEl>
                                          <p:spTgt spid="3"/>
                                        </p:tgtEl>
                                        <p:attrNameLst>
                                          <p:attrName>ppt_h</p:attrName>
                                        </p:attrNameLst>
                                      </p:cBhvr>
                                      <p:tavLst>
                                        <p:tav tm="0">
                                          <p:val>
                                            <p:fltVal val="0"/>
                                          </p:val>
                                        </p:tav>
                                        <p:tav tm="100000">
                                          <p:val>
                                            <p:strVal val="#ppt_h"/>
                                          </p:val>
                                        </p:tav>
                                      </p:tavLst>
                                    </p:anim>
                                    <p:animEffect transition="in" filter="fade">
                                      <p:cBhvr>
                                        <p:cTn id="26" dur="500"/>
                                        <p:tgtEl>
                                          <p:spTgt spid="3"/>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wipe(left)">
                                      <p:cBhvr>
                                        <p:cTn id="31" dur="500"/>
                                        <p:tgtEl>
                                          <p:spTgt spid="12"/>
                                        </p:tgtEl>
                                      </p:cBhvr>
                                    </p:animEffect>
                                  </p:childTnLst>
                                </p:cTn>
                              </p:par>
                            </p:childTnLst>
                          </p:cTn>
                        </p:par>
                        <p:par>
                          <p:cTn id="32" fill="hold">
                            <p:stCondLst>
                              <p:cond delay="500"/>
                            </p:stCondLst>
                            <p:childTnLst>
                              <p:par>
                                <p:cTn id="33" presetID="22" presetClass="entr" presetSubtype="2" fill="hold" grpId="0" nodeType="after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wipe(right)">
                                      <p:cBhvr>
                                        <p:cTn id="35" dur="500"/>
                                        <p:tgtEl>
                                          <p:spTgt spid="14"/>
                                        </p:tgtEl>
                                      </p:cBhvr>
                                    </p:animEffect>
                                  </p:childTnLst>
                                </p:cTn>
                              </p:par>
                            </p:childTnLst>
                          </p:cTn>
                        </p:par>
                        <p:par>
                          <p:cTn id="36" fill="hold">
                            <p:stCondLst>
                              <p:cond delay="1000"/>
                            </p:stCondLst>
                            <p:childTnLst>
                              <p:par>
                                <p:cTn id="37" presetID="22" presetClass="entr" presetSubtype="4" fill="hold" grpId="0" nodeType="after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wipe(down)">
                                      <p:cBhvr>
                                        <p:cTn id="39" dur="500"/>
                                        <p:tgtEl>
                                          <p:spTgt spid="13"/>
                                        </p:tgtEl>
                                      </p:cBhvr>
                                    </p:animEffect>
                                  </p:childTnLst>
                                </p:cTn>
                              </p:par>
                            </p:childTnLst>
                          </p:cTn>
                        </p:par>
                      </p:childTnLst>
                    </p:cTn>
                  </p:par>
                  <p:par>
                    <p:cTn id="40" fill="hold">
                      <p:stCondLst>
                        <p:cond delay="indefinite"/>
                      </p:stCondLst>
                      <p:childTnLst>
                        <p:par>
                          <p:cTn id="41" fill="hold">
                            <p:stCondLst>
                              <p:cond delay="0"/>
                            </p:stCondLst>
                            <p:childTnLst>
                              <p:par>
                                <p:cTn id="42" presetID="53" presetClass="exit" presetSubtype="32" fill="hold" nodeType="clickEffect">
                                  <p:stCondLst>
                                    <p:cond delay="0"/>
                                  </p:stCondLst>
                                  <p:childTnLst>
                                    <p:anim calcmode="lin" valueType="num">
                                      <p:cBhvr>
                                        <p:cTn id="43" dur="500"/>
                                        <p:tgtEl>
                                          <p:spTgt spid="4"/>
                                        </p:tgtEl>
                                        <p:attrNameLst>
                                          <p:attrName>ppt_w</p:attrName>
                                        </p:attrNameLst>
                                      </p:cBhvr>
                                      <p:tavLst>
                                        <p:tav tm="0">
                                          <p:val>
                                            <p:strVal val="ppt_w"/>
                                          </p:val>
                                        </p:tav>
                                        <p:tav tm="100000">
                                          <p:val>
                                            <p:fltVal val="0"/>
                                          </p:val>
                                        </p:tav>
                                      </p:tavLst>
                                    </p:anim>
                                    <p:anim calcmode="lin" valueType="num">
                                      <p:cBhvr>
                                        <p:cTn id="44" dur="500"/>
                                        <p:tgtEl>
                                          <p:spTgt spid="4"/>
                                        </p:tgtEl>
                                        <p:attrNameLst>
                                          <p:attrName>ppt_h</p:attrName>
                                        </p:attrNameLst>
                                      </p:cBhvr>
                                      <p:tavLst>
                                        <p:tav tm="0">
                                          <p:val>
                                            <p:strVal val="ppt_h"/>
                                          </p:val>
                                        </p:tav>
                                        <p:tav tm="100000">
                                          <p:val>
                                            <p:fltVal val="0"/>
                                          </p:val>
                                        </p:tav>
                                      </p:tavLst>
                                    </p:anim>
                                    <p:animEffect transition="out" filter="fade">
                                      <p:cBhvr>
                                        <p:cTn id="45" dur="500"/>
                                        <p:tgtEl>
                                          <p:spTgt spid="4"/>
                                        </p:tgtEl>
                                      </p:cBhvr>
                                    </p:animEffect>
                                    <p:set>
                                      <p:cBhvr>
                                        <p:cTn id="46" dur="1" fill="hold">
                                          <p:stCondLst>
                                            <p:cond delay="499"/>
                                          </p:stCondLst>
                                        </p:cTn>
                                        <p:tgtEl>
                                          <p:spTgt spid="4"/>
                                        </p:tgtEl>
                                        <p:attrNameLst>
                                          <p:attrName>style.visibility</p:attrName>
                                        </p:attrNameLst>
                                      </p:cBhvr>
                                      <p:to>
                                        <p:strVal val="hidden"/>
                                      </p:to>
                                    </p:set>
                                  </p:childTnLst>
                                </p:cTn>
                              </p:par>
                              <p:par>
                                <p:cTn id="47" presetID="53" presetClass="exit" presetSubtype="32" fill="hold" nodeType="withEffect">
                                  <p:stCondLst>
                                    <p:cond delay="0"/>
                                  </p:stCondLst>
                                  <p:childTnLst>
                                    <p:anim calcmode="lin" valueType="num">
                                      <p:cBhvr>
                                        <p:cTn id="48" dur="500"/>
                                        <p:tgtEl>
                                          <p:spTgt spid="5"/>
                                        </p:tgtEl>
                                        <p:attrNameLst>
                                          <p:attrName>ppt_w</p:attrName>
                                        </p:attrNameLst>
                                      </p:cBhvr>
                                      <p:tavLst>
                                        <p:tav tm="0">
                                          <p:val>
                                            <p:strVal val="ppt_w"/>
                                          </p:val>
                                        </p:tav>
                                        <p:tav tm="100000">
                                          <p:val>
                                            <p:fltVal val="0"/>
                                          </p:val>
                                        </p:tav>
                                      </p:tavLst>
                                    </p:anim>
                                    <p:anim calcmode="lin" valueType="num">
                                      <p:cBhvr>
                                        <p:cTn id="49" dur="500"/>
                                        <p:tgtEl>
                                          <p:spTgt spid="5"/>
                                        </p:tgtEl>
                                        <p:attrNameLst>
                                          <p:attrName>ppt_h</p:attrName>
                                        </p:attrNameLst>
                                      </p:cBhvr>
                                      <p:tavLst>
                                        <p:tav tm="0">
                                          <p:val>
                                            <p:strVal val="ppt_h"/>
                                          </p:val>
                                        </p:tav>
                                        <p:tav tm="100000">
                                          <p:val>
                                            <p:fltVal val="0"/>
                                          </p:val>
                                        </p:tav>
                                      </p:tavLst>
                                    </p:anim>
                                    <p:animEffect transition="out" filter="fade">
                                      <p:cBhvr>
                                        <p:cTn id="50" dur="500"/>
                                        <p:tgtEl>
                                          <p:spTgt spid="5"/>
                                        </p:tgtEl>
                                      </p:cBhvr>
                                    </p:animEffect>
                                    <p:set>
                                      <p:cBhvr>
                                        <p:cTn id="51" dur="1" fill="hold">
                                          <p:stCondLst>
                                            <p:cond delay="499"/>
                                          </p:stCondLst>
                                        </p:cTn>
                                        <p:tgtEl>
                                          <p:spTgt spid="5"/>
                                        </p:tgtEl>
                                        <p:attrNameLst>
                                          <p:attrName>style.visibility</p:attrName>
                                        </p:attrNameLst>
                                      </p:cBhvr>
                                      <p:to>
                                        <p:strVal val="hidden"/>
                                      </p:to>
                                    </p:set>
                                  </p:childTnLst>
                                </p:cTn>
                              </p:par>
                              <p:par>
                                <p:cTn id="52" presetID="53" presetClass="exit" presetSubtype="32" fill="hold" nodeType="withEffect">
                                  <p:stCondLst>
                                    <p:cond delay="0"/>
                                  </p:stCondLst>
                                  <p:childTnLst>
                                    <p:anim calcmode="lin" valueType="num">
                                      <p:cBhvr>
                                        <p:cTn id="53" dur="500"/>
                                        <p:tgtEl>
                                          <p:spTgt spid="10"/>
                                        </p:tgtEl>
                                        <p:attrNameLst>
                                          <p:attrName>ppt_w</p:attrName>
                                        </p:attrNameLst>
                                      </p:cBhvr>
                                      <p:tavLst>
                                        <p:tav tm="0">
                                          <p:val>
                                            <p:strVal val="ppt_w"/>
                                          </p:val>
                                        </p:tav>
                                        <p:tav tm="100000">
                                          <p:val>
                                            <p:fltVal val="0"/>
                                          </p:val>
                                        </p:tav>
                                      </p:tavLst>
                                    </p:anim>
                                    <p:anim calcmode="lin" valueType="num">
                                      <p:cBhvr>
                                        <p:cTn id="54" dur="500"/>
                                        <p:tgtEl>
                                          <p:spTgt spid="10"/>
                                        </p:tgtEl>
                                        <p:attrNameLst>
                                          <p:attrName>ppt_h</p:attrName>
                                        </p:attrNameLst>
                                      </p:cBhvr>
                                      <p:tavLst>
                                        <p:tav tm="0">
                                          <p:val>
                                            <p:strVal val="ppt_h"/>
                                          </p:val>
                                        </p:tav>
                                        <p:tav tm="100000">
                                          <p:val>
                                            <p:fltVal val="0"/>
                                          </p:val>
                                        </p:tav>
                                      </p:tavLst>
                                    </p:anim>
                                    <p:animEffect transition="out" filter="fade">
                                      <p:cBhvr>
                                        <p:cTn id="55" dur="500"/>
                                        <p:tgtEl>
                                          <p:spTgt spid="10"/>
                                        </p:tgtEl>
                                      </p:cBhvr>
                                    </p:animEffect>
                                    <p:set>
                                      <p:cBhvr>
                                        <p:cTn id="56" dur="1" fill="hold">
                                          <p:stCondLst>
                                            <p:cond delay="499"/>
                                          </p:stCondLst>
                                        </p:cTn>
                                        <p:tgtEl>
                                          <p:spTgt spid="10"/>
                                        </p:tgtEl>
                                        <p:attrNameLst>
                                          <p:attrName>style.visibility</p:attrName>
                                        </p:attrNameLst>
                                      </p:cBhvr>
                                      <p:to>
                                        <p:strVal val="hidden"/>
                                      </p:to>
                                    </p:set>
                                  </p:childTnLst>
                                </p:cTn>
                              </p:par>
                              <p:par>
                                <p:cTn id="57" presetID="53" presetClass="exit" presetSubtype="32" fill="hold" grpId="1" nodeType="withEffect">
                                  <p:stCondLst>
                                    <p:cond delay="0"/>
                                  </p:stCondLst>
                                  <p:childTnLst>
                                    <p:anim calcmode="lin" valueType="num">
                                      <p:cBhvr>
                                        <p:cTn id="58" dur="500"/>
                                        <p:tgtEl>
                                          <p:spTgt spid="3"/>
                                        </p:tgtEl>
                                        <p:attrNameLst>
                                          <p:attrName>ppt_w</p:attrName>
                                        </p:attrNameLst>
                                      </p:cBhvr>
                                      <p:tavLst>
                                        <p:tav tm="0">
                                          <p:val>
                                            <p:strVal val="ppt_w"/>
                                          </p:val>
                                        </p:tav>
                                        <p:tav tm="100000">
                                          <p:val>
                                            <p:fltVal val="0"/>
                                          </p:val>
                                        </p:tav>
                                      </p:tavLst>
                                    </p:anim>
                                    <p:anim calcmode="lin" valueType="num">
                                      <p:cBhvr>
                                        <p:cTn id="59" dur="500"/>
                                        <p:tgtEl>
                                          <p:spTgt spid="3"/>
                                        </p:tgtEl>
                                        <p:attrNameLst>
                                          <p:attrName>ppt_h</p:attrName>
                                        </p:attrNameLst>
                                      </p:cBhvr>
                                      <p:tavLst>
                                        <p:tav tm="0">
                                          <p:val>
                                            <p:strVal val="ppt_h"/>
                                          </p:val>
                                        </p:tav>
                                        <p:tav tm="100000">
                                          <p:val>
                                            <p:fltVal val="0"/>
                                          </p:val>
                                        </p:tav>
                                      </p:tavLst>
                                    </p:anim>
                                    <p:animEffect transition="out" filter="fade">
                                      <p:cBhvr>
                                        <p:cTn id="60" dur="500"/>
                                        <p:tgtEl>
                                          <p:spTgt spid="3"/>
                                        </p:tgtEl>
                                      </p:cBhvr>
                                    </p:animEffect>
                                    <p:set>
                                      <p:cBhvr>
                                        <p:cTn id="61" dur="1" fill="hold">
                                          <p:stCondLst>
                                            <p:cond delay="499"/>
                                          </p:stCondLst>
                                        </p:cTn>
                                        <p:tgtEl>
                                          <p:spTgt spid="3"/>
                                        </p:tgtEl>
                                        <p:attrNameLst>
                                          <p:attrName>style.visibility</p:attrName>
                                        </p:attrNameLst>
                                      </p:cBhvr>
                                      <p:to>
                                        <p:strVal val="hidden"/>
                                      </p:to>
                                    </p:set>
                                  </p:childTnLst>
                                </p:cTn>
                              </p:par>
                              <p:par>
                                <p:cTn id="62" presetID="53" presetClass="exit" presetSubtype="32" fill="hold" grpId="1" nodeType="withEffect">
                                  <p:stCondLst>
                                    <p:cond delay="0"/>
                                  </p:stCondLst>
                                  <p:childTnLst>
                                    <p:anim calcmode="lin" valueType="num">
                                      <p:cBhvr>
                                        <p:cTn id="63" dur="500"/>
                                        <p:tgtEl>
                                          <p:spTgt spid="12"/>
                                        </p:tgtEl>
                                        <p:attrNameLst>
                                          <p:attrName>ppt_w</p:attrName>
                                        </p:attrNameLst>
                                      </p:cBhvr>
                                      <p:tavLst>
                                        <p:tav tm="0">
                                          <p:val>
                                            <p:strVal val="ppt_w"/>
                                          </p:val>
                                        </p:tav>
                                        <p:tav tm="100000">
                                          <p:val>
                                            <p:fltVal val="0"/>
                                          </p:val>
                                        </p:tav>
                                      </p:tavLst>
                                    </p:anim>
                                    <p:anim calcmode="lin" valueType="num">
                                      <p:cBhvr>
                                        <p:cTn id="64" dur="500"/>
                                        <p:tgtEl>
                                          <p:spTgt spid="12"/>
                                        </p:tgtEl>
                                        <p:attrNameLst>
                                          <p:attrName>ppt_h</p:attrName>
                                        </p:attrNameLst>
                                      </p:cBhvr>
                                      <p:tavLst>
                                        <p:tav tm="0">
                                          <p:val>
                                            <p:strVal val="ppt_h"/>
                                          </p:val>
                                        </p:tav>
                                        <p:tav tm="100000">
                                          <p:val>
                                            <p:fltVal val="0"/>
                                          </p:val>
                                        </p:tav>
                                      </p:tavLst>
                                    </p:anim>
                                    <p:animEffect transition="out" filter="fade">
                                      <p:cBhvr>
                                        <p:cTn id="65" dur="500"/>
                                        <p:tgtEl>
                                          <p:spTgt spid="12"/>
                                        </p:tgtEl>
                                      </p:cBhvr>
                                    </p:animEffect>
                                    <p:set>
                                      <p:cBhvr>
                                        <p:cTn id="66" dur="1" fill="hold">
                                          <p:stCondLst>
                                            <p:cond delay="499"/>
                                          </p:stCondLst>
                                        </p:cTn>
                                        <p:tgtEl>
                                          <p:spTgt spid="12"/>
                                        </p:tgtEl>
                                        <p:attrNameLst>
                                          <p:attrName>style.visibility</p:attrName>
                                        </p:attrNameLst>
                                      </p:cBhvr>
                                      <p:to>
                                        <p:strVal val="hidden"/>
                                      </p:to>
                                    </p:set>
                                  </p:childTnLst>
                                </p:cTn>
                              </p:par>
                              <p:par>
                                <p:cTn id="67" presetID="53" presetClass="exit" presetSubtype="32" fill="hold" grpId="1" nodeType="withEffect">
                                  <p:stCondLst>
                                    <p:cond delay="0"/>
                                  </p:stCondLst>
                                  <p:childTnLst>
                                    <p:anim calcmode="lin" valueType="num">
                                      <p:cBhvr>
                                        <p:cTn id="68" dur="500"/>
                                        <p:tgtEl>
                                          <p:spTgt spid="14"/>
                                        </p:tgtEl>
                                        <p:attrNameLst>
                                          <p:attrName>ppt_w</p:attrName>
                                        </p:attrNameLst>
                                      </p:cBhvr>
                                      <p:tavLst>
                                        <p:tav tm="0">
                                          <p:val>
                                            <p:strVal val="ppt_w"/>
                                          </p:val>
                                        </p:tav>
                                        <p:tav tm="100000">
                                          <p:val>
                                            <p:fltVal val="0"/>
                                          </p:val>
                                        </p:tav>
                                      </p:tavLst>
                                    </p:anim>
                                    <p:anim calcmode="lin" valueType="num">
                                      <p:cBhvr>
                                        <p:cTn id="69" dur="500"/>
                                        <p:tgtEl>
                                          <p:spTgt spid="14"/>
                                        </p:tgtEl>
                                        <p:attrNameLst>
                                          <p:attrName>ppt_h</p:attrName>
                                        </p:attrNameLst>
                                      </p:cBhvr>
                                      <p:tavLst>
                                        <p:tav tm="0">
                                          <p:val>
                                            <p:strVal val="ppt_h"/>
                                          </p:val>
                                        </p:tav>
                                        <p:tav tm="100000">
                                          <p:val>
                                            <p:fltVal val="0"/>
                                          </p:val>
                                        </p:tav>
                                      </p:tavLst>
                                    </p:anim>
                                    <p:animEffect transition="out" filter="fade">
                                      <p:cBhvr>
                                        <p:cTn id="70" dur="500"/>
                                        <p:tgtEl>
                                          <p:spTgt spid="14"/>
                                        </p:tgtEl>
                                      </p:cBhvr>
                                    </p:animEffect>
                                    <p:set>
                                      <p:cBhvr>
                                        <p:cTn id="71" dur="1" fill="hold">
                                          <p:stCondLst>
                                            <p:cond delay="499"/>
                                          </p:stCondLst>
                                        </p:cTn>
                                        <p:tgtEl>
                                          <p:spTgt spid="14"/>
                                        </p:tgtEl>
                                        <p:attrNameLst>
                                          <p:attrName>style.visibility</p:attrName>
                                        </p:attrNameLst>
                                      </p:cBhvr>
                                      <p:to>
                                        <p:strVal val="hidden"/>
                                      </p:to>
                                    </p:set>
                                  </p:childTnLst>
                                </p:cTn>
                              </p:par>
                              <p:par>
                                <p:cTn id="72" presetID="53" presetClass="exit" presetSubtype="32" fill="hold" grpId="1" nodeType="withEffect">
                                  <p:stCondLst>
                                    <p:cond delay="0"/>
                                  </p:stCondLst>
                                  <p:childTnLst>
                                    <p:anim calcmode="lin" valueType="num">
                                      <p:cBhvr>
                                        <p:cTn id="73" dur="500"/>
                                        <p:tgtEl>
                                          <p:spTgt spid="13"/>
                                        </p:tgtEl>
                                        <p:attrNameLst>
                                          <p:attrName>ppt_w</p:attrName>
                                        </p:attrNameLst>
                                      </p:cBhvr>
                                      <p:tavLst>
                                        <p:tav tm="0">
                                          <p:val>
                                            <p:strVal val="ppt_w"/>
                                          </p:val>
                                        </p:tav>
                                        <p:tav tm="100000">
                                          <p:val>
                                            <p:fltVal val="0"/>
                                          </p:val>
                                        </p:tav>
                                      </p:tavLst>
                                    </p:anim>
                                    <p:anim calcmode="lin" valueType="num">
                                      <p:cBhvr>
                                        <p:cTn id="74" dur="500"/>
                                        <p:tgtEl>
                                          <p:spTgt spid="13"/>
                                        </p:tgtEl>
                                        <p:attrNameLst>
                                          <p:attrName>ppt_h</p:attrName>
                                        </p:attrNameLst>
                                      </p:cBhvr>
                                      <p:tavLst>
                                        <p:tav tm="0">
                                          <p:val>
                                            <p:strVal val="ppt_h"/>
                                          </p:val>
                                        </p:tav>
                                        <p:tav tm="100000">
                                          <p:val>
                                            <p:fltVal val="0"/>
                                          </p:val>
                                        </p:tav>
                                      </p:tavLst>
                                    </p:anim>
                                    <p:animEffect transition="out" filter="fade">
                                      <p:cBhvr>
                                        <p:cTn id="75" dur="500"/>
                                        <p:tgtEl>
                                          <p:spTgt spid="13"/>
                                        </p:tgtEl>
                                      </p:cBhvr>
                                    </p:animEffect>
                                    <p:set>
                                      <p:cBhvr>
                                        <p:cTn id="76" dur="1" fill="hold">
                                          <p:stCondLst>
                                            <p:cond delay="499"/>
                                          </p:stCondLst>
                                        </p:cTn>
                                        <p:tgtEl>
                                          <p:spTgt spid="13"/>
                                        </p:tgtEl>
                                        <p:attrNameLst>
                                          <p:attrName>style.visibility</p:attrName>
                                        </p:attrNameLst>
                                      </p:cBhvr>
                                      <p:to>
                                        <p:strVal val="hidden"/>
                                      </p:to>
                                    </p:set>
                                  </p:childTnLst>
                                </p:cTn>
                              </p:par>
                            </p:childTnLst>
                          </p:cTn>
                        </p:par>
                        <p:par>
                          <p:cTn id="77" fill="hold">
                            <p:stCondLst>
                              <p:cond delay="500"/>
                            </p:stCondLst>
                            <p:childTnLst>
                              <p:par>
                                <p:cTn id="78" presetID="22" presetClass="entr" presetSubtype="4" fill="hold" grpId="0" nodeType="afterEffect">
                                  <p:stCondLst>
                                    <p:cond delay="0"/>
                                  </p:stCondLst>
                                  <p:childTnLst>
                                    <p:set>
                                      <p:cBhvr>
                                        <p:cTn id="79" dur="1" fill="hold">
                                          <p:stCondLst>
                                            <p:cond delay="0"/>
                                          </p:stCondLst>
                                        </p:cTn>
                                        <p:tgtEl>
                                          <p:spTgt spid="20"/>
                                        </p:tgtEl>
                                        <p:attrNameLst>
                                          <p:attrName>style.visibility</p:attrName>
                                        </p:attrNameLst>
                                      </p:cBhvr>
                                      <p:to>
                                        <p:strVal val="visible"/>
                                      </p:to>
                                    </p:set>
                                    <p:animEffect transition="in" filter="wipe(down)">
                                      <p:cBhvr>
                                        <p:cTn id="80" dur="500"/>
                                        <p:tgtEl>
                                          <p:spTgt spid="20"/>
                                        </p:tgtEl>
                                      </p:cBhvr>
                                    </p:animEffect>
                                  </p:childTnLst>
                                </p:cTn>
                              </p:par>
                            </p:childTnLst>
                          </p:cTn>
                        </p:par>
                      </p:childTnLst>
                    </p:cTn>
                  </p:par>
                  <p:par>
                    <p:cTn id="81" fill="hold">
                      <p:stCondLst>
                        <p:cond delay="indefinite"/>
                      </p:stCondLst>
                      <p:childTnLst>
                        <p:par>
                          <p:cTn id="82" fill="hold">
                            <p:stCondLst>
                              <p:cond delay="0"/>
                            </p:stCondLst>
                            <p:childTnLst>
                              <p:par>
                                <p:cTn id="83" presetID="53" presetClass="entr" presetSubtype="16" fill="hold" nodeType="clickEffect">
                                  <p:stCondLst>
                                    <p:cond delay="0"/>
                                  </p:stCondLst>
                                  <p:childTnLst>
                                    <p:set>
                                      <p:cBhvr>
                                        <p:cTn id="84" dur="1" fill="hold">
                                          <p:stCondLst>
                                            <p:cond delay="0"/>
                                          </p:stCondLst>
                                        </p:cTn>
                                        <p:tgtEl>
                                          <p:spTgt spid="18"/>
                                        </p:tgtEl>
                                        <p:attrNameLst>
                                          <p:attrName>style.visibility</p:attrName>
                                        </p:attrNameLst>
                                      </p:cBhvr>
                                      <p:to>
                                        <p:strVal val="visible"/>
                                      </p:to>
                                    </p:set>
                                    <p:anim calcmode="lin" valueType="num">
                                      <p:cBhvr>
                                        <p:cTn id="85" dur="500" fill="hold"/>
                                        <p:tgtEl>
                                          <p:spTgt spid="18"/>
                                        </p:tgtEl>
                                        <p:attrNameLst>
                                          <p:attrName>ppt_w</p:attrName>
                                        </p:attrNameLst>
                                      </p:cBhvr>
                                      <p:tavLst>
                                        <p:tav tm="0">
                                          <p:val>
                                            <p:fltVal val="0"/>
                                          </p:val>
                                        </p:tav>
                                        <p:tav tm="100000">
                                          <p:val>
                                            <p:strVal val="#ppt_w"/>
                                          </p:val>
                                        </p:tav>
                                      </p:tavLst>
                                    </p:anim>
                                    <p:anim calcmode="lin" valueType="num">
                                      <p:cBhvr>
                                        <p:cTn id="86" dur="500" fill="hold"/>
                                        <p:tgtEl>
                                          <p:spTgt spid="18"/>
                                        </p:tgtEl>
                                        <p:attrNameLst>
                                          <p:attrName>ppt_h</p:attrName>
                                        </p:attrNameLst>
                                      </p:cBhvr>
                                      <p:tavLst>
                                        <p:tav tm="0">
                                          <p:val>
                                            <p:fltVal val="0"/>
                                          </p:val>
                                        </p:tav>
                                        <p:tav tm="100000">
                                          <p:val>
                                            <p:strVal val="#ppt_h"/>
                                          </p:val>
                                        </p:tav>
                                      </p:tavLst>
                                    </p:anim>
                                    <p:animEffect transition="in" filter="fade">
                                      <p:cBhvr>
                                        <p:cTn id="87" dur="500"/>
                                        <p:tgtEl>
                                          <p:spTgt spid="18"/>
                                        </p:tgtEl>
                                      </p:cBhvr>
                                    </p:animEffect>
                                  </p:childTnLst>
                                </p:cTn>
                              </p:par>
                            </p:childTnLst>
                          </p:cTn>
                        </p:par>
                      </p:childTnLst>
                    </p:cTn>
                  </p:par>
                  <p:par>
                    <p:cTn id="88" fill="hold">
                      <p:stCondLst>
                        <p:cond delay="indefinite"/>
                      </p:stCondLst>
                      <p:childTnLst>
                        <p:par>
                          <p:cTn id="89" fill="hold">
                            <p:stCondLst>
                              <p:cond delay="0"/>
                            </p:stCondLst>
                            <p:childTnLst>
                              <p:par>
                                <p:cTn id="90" presetID="22" presetClass="entr" presetSubtype="8" fill="hold" grpId="0" nodeType="clickEffect">
                                  <p:stCondLst>
                                    <p:cond delay="0"/>
                                  </p:stCondLst>
                                  <p:childTnLst>
                                    <p:set>
                                      <p:cBhvr>
                                        <p:cTn id="91" dur="1" fill="hold">
                                          <p:stCondLst>
                                            <p:cond delay="0"/>
                                          </p:stCondLst>
                                        </p:cTn>
                                        <p:tgtEl>
                                          <p:spTgt spid="19"/>
                                        </p:tgtEl>
                                        <p:attrNameLst>
                                          <p:attrName>style.visibility</p:attrName>
                                        </p:attrNameLst>
                                      </p:cBhvr>
                                      <p:to>
                                        <p:strVal val="visible"/>
                                      </p:to>
                                    </p:set>
                                    <p:animEffect transition="in" filter="wipe(left)">
                                      <p:cBhvr>
                                        <p:cTn id="92" dur="500"/>
                                        <p:tgtEl>
                                          <p:spTgt spid="19"/>
                                        </p:tgtEl>
                                      </p:cBhvr>
                                    </p:animEffect>
                                  </p:childTnLst>
                                </p:cTn>
                              </p:par>
                            </p:childTnLst>
                          </p:cTn>
                        </p:par>
                      </p:childTnLst>
                    </p:cTn>
                  </p:par>
                  <p:par>
                    <p:cTn id="93" fill="hold">
                      <p:stCondLst>
                        <p:cond delay="indefinite"/>
                      </p:stCondLst>
                      <p:childTnLst>
                        <p:par>
                          <p:cTn id="94" fill="hold">
                            <p:stCondLst>
                              <p:cond delay="0"/>
                            </p:stCondLst>
                            <p:childTnLst>
                              <p:par>
                                <p:cTn id="95" presetID="53" presetClass="entr" presetSubtype="16" fill="hold" grpId="0" nodeType="clickEffect">
                                  <p:stCondLst>
                                    <p:cond delay="0"/>
                                  </p:stCondLst>
                                  <p:childTnLst>
                                    <p:set>
                                      <p:cBhvr>
                                        <p:cTn id="96" dur="1" fill="hold">
                                          <p:stCondLst>
                                            <p:cond delay="0"/>
                                          </p:stCondLst>
                                        </p:cTn>
                                        <p:tgtEl>
                                          <p:spTgt spid="9"/>
                                        </p:tgtEl>
                                        <p:attrNameLst>
                                          <p:attrName>style.visibility</p:attrName>
                                        </p:attrNameLst>
                                      </p:cBhvr>
                                      <p:to>
                                        <p:strVal val="visible"/>
                                      </p:to>
                                    </p:set>
                                    <p:anim calcmode="lin" valueType="num">
                                      <p:cBhvr>
                                        <p:cTn id="97" dur="2000" fill="hold"/>
                                        <p:tgtEl>
                                          <p:spTgt spid="9"/>
                                        </p:tgtEl>
                                        <p:attrNameLst>
                                          <p:attrName>ppt_w</p:attrName>
                                        </p:attrNameLst>
                                      </p:cBhvr>
                                      <p:tavLst>
                                        <p:tav tm="0">
                                          <p:val>
                                            <p:fltVal val="0"/>
                                          </p:val>
                                        </p:tav>
                                        <p:tav tm="100000">
                                          <p:val>
                                            <p:strVal val="#ppt_w"/>
                                          </p:val>
                                        </p:tav>
                                      </p:tavLst>
                                    </p:anim>
                                    <p:anim calcmode="lin" valueType="num">
                                      <p:cBhvr>
                                        <p:cTn id="98" dur="2000" fill="hold"/>
                                        <p:tgtEl>
                                          <p:spTgt spid="9"/>
                                        </p:tgtEl>
                                        <p:attrNameLst>
                                          <p:attrName>ppt_h</p:attrName>
                                        </p:attrNameLst>
                                      </p:cBhvr>
                                      <p:tavLst>
                                        <p:tav tm="0">
                                          <p:val>
                                            <p:fltVal val="0"/>
                                          </p:val>
                                        </p:tav>
                                        <p:tav tm="100000">
                                          <p:val>
                                            <p:strVal val="#ppt_h"/>
                                          </p:val>
                                        </p:tav>
                                      </p:tavLst>
                                    </p:anim>
                                    <p:animEffect transition="in" filter="fade">
                                      <p:cBhvr>
                                        <p:cTn id="99"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12" grpId="0" animBg="1"/>
      <p:bldP spid="12" grpId="1" animBg="1"/>
      <p:bldP spid="13" grpId="0" animBg="1"/>
      <p:bldP spid="13" grpId="1" animBg="1"/>
      <p:bldP spid="14" grpId="0" animBg="1"/>
      <p:bldP spid="14" grpId="1" animBg="1"/>
      <p:bldP spid="19" grpId="0"/>
      <p:bldP spid="20" grpId="0"/>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a:ext>
            </a:extLst>
          </a:blip>
          <a:srcRect l="-1" r="14790" b="3134"/>
          <a:stretch/>
        </p:blipFill>
        <p:spPr>
          <a:xfrm flipH="1">
            <a:off x="5029200" y="0"/>
            <a:ext cx="8765626" cy="7772400"/>
          </a:xfrm>
          <a:prstGeom prst="rect">
            <a:avLst/>
          </a:prstGeom>
        </p:spPr>
      </p:pic>
      <p:sp>
        <p:nvSpPr>
          <p:cNvPr id="3" name="Pentagon 2"/>
          <p:cNvSpPr/>
          <p:nvPr/>
        </p:nvSpPr>
        <p:spPr>
          <a:xfrm>
            <a:off x="0" y="63064"/>
            <a:ext cx="4950371" cy="7620000"/>
          </a:xfrm>
          <a:prstGeom prst="homePlate">
            <a:avLst>
              <a:gd name="adj" fmla="val 41401"/>
            </a:avLst>
          </a:prstGeom>
          <a:solidFill>
            <a:srgbClr val="FF0000"/>
          </a:solidFill>
          <a:ln w="101600" cap="sq">
            <a:solidFill>
              <a:srgbClr val="00B0F0"/>
            </a:solidFill>
            <a:miter lim="800000"/>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sz="4000" b="1" dirty="0">
              <a:latin typeface="Book Antiqua" pitchFamily="18" charset="0"/>
            </a:endParaRPr>
          </a:p>
        </p:txBody>
      </p:sp>
      <p:sp>
        <p:nvSpPr>
          <p:cNvPr id="4" name="TextBox 3"/>
          <p:cNvSpPr txBox="1"/>
          <p:nvPr/>
        </p:nvSpPr>
        <p:spPr>
          <a:xfrm>
            <a:off x="685800" y="3099192"/>
            <a:ext cx="2590800" cy="830997"/>
          </a:xfrm>
          <a:prstGeom prst="rect">
            <a:avLst/>
          </a:prstGeom>
          <a:noFill/>
        </p:spPr>
        <p:txBody>
          <a:bodyPr wrap="square" rtlCol="0">
            <a:spAutoFit/>
          </a:bodyPr>
          <a:lstStyle/>
          <a:p>
            <a:pPr algn="ctr"/>
            <a:r>
              <a:rPr lang="en-US" sz="4800" b="1" dirty="0" smtClean="0">
                <a:latin typeface="Book Antiqua" pitchFamily="18" charset="0"/>
              </a:rPr>
              <a:t>Shylock</a:t>
            </a:r>
            <a:endParaRPr lang="en-US" sz="4400" dirty="0"/>
          </a:p>
        </p:txBody>
      </p:sp>
      <p:sp>
        <p:nvSpPr>
          <p:cNvPr id="5" name="TextBox 4"/>
          <p:cNvSpPr txBox="1"/>
          <p:nvPr/>
        </p:nvSpPr>
        <p:spPr>
          <a:xfrm>
            <a:off x="228600" y="4104345"/>
            <a:ext cx="4154214" cy="707886"/>
          </a:xfrm>
          <a:prstGeom prst="rect">
            <a:avLst/>
          </a:prstGeom>
          <a:noFill/>
        </p:spPr>
        <p:txBody>
          <a:bodyPr wrap="square" rtlCol="0">
            <a:spAutoFit/>
          </a:bodyPr>
          <a:lstStyle/>
          <a:p>
            <a:r>
              <a:rPr lang="en-US" sz="4000" b="1" dirty="0">
                <a:solidFill>
                  <a:schemeClr val="bg1"/>
                </a:solidFill>
                <a:latin typeface="Book Antiqua" pitchFamily="18" charset="0"/>
              </a:rPr>
              <a:t>A </a:t>
            </a:r>
            <a:r>
              <a:rPr lang="en-US" sz="4000" b="1" dirty="0" smtClean="0">
                <a:solidFill>
                  <a:schemeClr val="bg1"/>
                </a:solidFill>
                <a:latin typeface="Book Antiqua" pitchFamily="18" charset="0"/>
              </a:rPr>
              <a:t>moneylender,</a:t>
            </a:r>
            <a:endParaRPr lang="en-US" sz="3600" dirty="0">
              <a:solidFill>
                <a:schemeClr val="bg1"/>
              </a:solidFill>
            </a:endParaRPr>
          </a:p>
        </p:txBody>
      </p:sp>
      <p:sp>
        <p:nvSpPr>
          <p:cNvPr id="6" name="TextBox 5"/>
          <p:cNvSpPr txBox="1"/>
          <p:nvPr/>
        </p:nvSpPr>
        <p:spPr>
          <a:xfrm>
            <a:off x="228600" y="4800600"/>
            <a:ext cx="3429000" cy="1384995"/>
          </a:xfrm>
          <a:prstGeom prst="rect">
            <a:avLst/>
          </a:prstGeom>
          <a:noFill/>
        </p:spPr>
        <p:txBody>
          <a:bodyPr wrap="square" rtlCol="0">
            <a:spAutoFit/>
          </a:bodyPr>
          <a:lstStyle/>
          <a:p>
            <a:pPr algn="just"/>
            <a:r>
              <a:rPr lang="en-US" sz="2800" b="1" dirty="0" smtClean="0">
                <a:solidFill>
                  <a:schemeClr val="bg1"/>
                </a:solidFill>
                <a:latin typeface="Book Antiqua" pitchFamily="18" charset="0"/>
              </a:rPr>
              <a:t>He used to lend money with a high interest.</a:t>
            </a:r>
            <a:endParaRPr lang="en-US" sz="2800" b="1" dirty="0">
              <a:solidFill>
                <a:schemeClr val="bg1"/>
              </a:solidFill>
              <a:latin typeface="Book Antiqua" pitchFamily="18" charset="0"/>
            </a:endParaRPr>
          </a:p>
        </p:txBody>
      </p:sp>
    </p:spTree>
    <p:extLst>
      <p:ext uri="{BB962C8B-B14F-4D97-AF65-F5344CB8AC3E}">
        <p14:creationId xmlns:p14="http://schemas.microsoft.com/office/powerpoint/2010/main" val="2571483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2000" fill="hold"/>
                                        <p:tgtEl>
                                          <p:spTgt spid="2"/>
                                        </p:tgtEl>
                                        <p:attrNameLst>
                                          <p:attrName>ppt_w</p:attrName>
                                        </p:attrNameLst>
                                      </p:cBhvr>
                                      <p:tavLst>
                                        <p:tav tm="0">
                                          <p:val>
                                            <p:fltVal val="0"/>
                                          </p:val>
                                        </p:tav>
                                        <p:tav tm="100000">
                                          <p:val>
                                            <p:strVal val="#ppt_w"/>
                                          </p:val>
                                        </p:tav>
                                      </p:tavLst>
                                    </p:anim>
                                    <p:anim calcmode="lin" valueType="num">
                                      <p:cBhvr>
                                        <p:cTn id="8" dur="2000" fill="hold"/>
                                        <p:tgtEl>
                                          <p:spTgt spid="2"/>
                                        </p:tgtEl>
                                        <p:attrNameLst>
                                          <p:attrName>ppt_h</p:attrName>
                                        </p:attrNameLst>
                                      </p:cBhvr>
                                      <p:tavLst>
                                        <p:tav tm="0">
                                          <p:val>
                                            <p:fltVal val="0"/>
                                          </p:val>
                                        </p:tav>
                                        <p:tav tm="100000">
                                          <p:val>
                                            <p:strVal val="#ppt_h"/>
                                          </p:val>
                                        </p:tav>
                                      </p:tavLst>
                                    </p:anim>
                                    <p:animEffect transition="in" filter="fade">
                                      <p:cBhvr>
                                        <p:cTn id="9" dur="20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left)">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2"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right)">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p:cTn id="24" dur="500" fill="hold"/>
                                        <p:tgtEl>
                                          <p:spTgt spid="5"/>
                                        </p:tgtEl>
                                        <p:attrNameLst>
                                          <p:attrName>ppt_w</p:attrName>
                                        </p:attrNameLst>
                                      </p:cBhvr>
                                      <p:tavLst>
                                        <p:tav tm="0">
                                          <p:val>
                                            <p:fltVal val="0"/>
                                          </p:val>
                                        </p:tav>
                                        <p:tav tm="100000">
                                          <p:val>
                                            <p:strVal val="#ppt_w"/>
                                          </p:val>
                                        </p:tav>
                                      </p:tavLst>
                                    </p:anim>
                                    <p:anim calcmode="lin" valueType="num">
                                      <p:cBhvr>
                                        <p:cTn id="25" dur="500" fill="hold"/>
                                        <p:tgtEl>
                                          <p:spTgt spid="5"/>
                                        </p:tgtEl>
                                        <p:attrNameLst>
                                          <p:attrName>ppt_h</p:attrName>
                                        </p:attrNameLst>
                                      </p:cBhvr>
                                      <p:tavLst>
                                        <p:tav tm="0">
                                          <p:val>
                                            <p:fltVal val="0"/>
                                          </p:val>
                                        </p:tav>
                                        <p:tav tm="100000">
                                          <p:val>
                                            <p:strVal val="#ppt_h"/>
                                          </p:val>
                                        </p:tav>
                                      </p:tavLst>
                                    </p:anim>
                                    <p:animEffect transition="in" filter="fade">
                                      <p:cBhvr>
                                        <p:cTn id="26" dur="500"/>
                                        <p:tgtEl>
                                          <p:spTgt spid="5"/>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wipe(down)">
                                      <p:cBhvr>
                                        <p:cTn id="3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5" grpId="0"/>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 y="-1"/>
            <a:ext cx="13756004" cy="7749861"/>
          </a:xfrm>
          <a:prstGeom prst="rect">
            <a:avLst/>
          </a:prstGeom>
          <a:ln>
            <a:solidFill>
              <a:schemeClr val="bg1"/>
            </a:solidFill>
          </a:ln>
        </p:spPr>
      </p:pic>
      <p:sp>
        <p:nvSpPr>
          <p:cNvPr id="3" name="TextBox 2"/>
          <p:cNvSpPr txBox="1"/>
          <p:nvPr/>
        </p:nvSpPr>
        <p:spPr>
          <a:xfrm>
            <a:off x="-152400" y="6019801"/>
            <a:ext cx="4953000" cy="769441"/>
          </a:xfrm>
          <a:prstGeom prst="rect">
            <a:avLst/>
          </a:prstGeom>
          <a:noFill/>
        </p:spPr>
        <p:txBody>
          <a:bodyPr wrap="square" rtlCol="0">
            <a:spAutoFit/>
          </a:bodyPr>
          <a:lstStyle/>
          <a:p>
            <a:pPr algn="ctr"/>
            <a:r>
              <a:rPr lang="en-US" sz="4400" b="1" dirty="0" smtClean="0">
                <a:solidFill>
                  <a:schemeClr val="bg1"/>
                </a:solidFill>
                <a:latin typeface="Book Antiqua" pitchFamily="18" charset="0"/>
              </a:rPr>
              <a:t>Antonio</a:t>
            </a:r>
            <a:endParaRPr lang="en-US" sz="4400" b="1" dirty="0">
              <a:solidFill>
                <a:schemeClr val="bg1"/>
              </a:solidFill>
              <a:latin typeface="Book Antiqua" pitchFamily="18" charset="0"/>
            </a:endParaRPr>
          </a:p>
        </p:txBody>
      </p:sp>
      <p:sp>
        <p:nvSpPr>
          <p:cNvPr id="4" name="TextBox 3"/>
          <p:cNvSpPr txBox="1"/>
          <p:nvPr/>
        </p:nvSpPr>
        <p:spPr>
          <a:xfrm>
            <a:off x="7162800" y="6019800"/>
            <a:ext cx="4953000" cy="769441"/>
          </a:xfrm>
          <a:prstGeom prst="rect">
            <a:avLst/>
          </a:prstGeom>
          <a:noFill/>
        </p:spPr>
        <p:txBody>
          <a:bodyPr wrap="square" rtlCol="0">
            <a:spAutoFit/>
          </a:bodyPr>
          <a:lstStyle/>
          <a:p>
            <a:pPr algn="ctr"/>
            <a:r>
              <a:rPr lang="en-US" sz="4400" b="1" dirty="0" err="1" smtClean="0">
                <a:solidFill>
                  <a:schemeClr val="bg1"/>
                </a:solidFill>
                <a:latin typeface="Book Antiqua" pitchFamily="18" charset="0"/>
              </a:rPr>
              <a:t>Bassanio</a:t>
            </a:r>
            <a:endParaRPr lang="en-US" sz="4400" b="1" dirty="0">
              <a:solidFill>
                <a:schemeClr val="bg1"/>
              </a:solidFill>
              <a:latin typeface="Book Antiqua" pitchFamily="18" charset="0"/>
            </a:endParaRPr>
          </a:p>
        </p:txBody>
      </p:sp>
      <p:sp>
        <p:nvSpPr>
          <p:cNvPr id="5" name="Left-Right Arrow 4"/>
          <p:cNvSpPr/>
          <p:nvPr/>
        </p:nvSpPr>
        <p:spPr>
          <a:xfrm>
            <a:off x="3352800" y="4419600"/>
            <a:ext cx="5448300" cy="1676400"/>
          </a:xfrm>
          <a:prstGeom prst="leftRightArrow">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smtClean="0">
                <a:latin typeface="Book Antiqua" pitchFamily="18" charset="0"/>
              </a:rPr>
              <a:t>Intimate friends</a:t>
            </a:r>
            <a:endParaRPr lang="en-US" sz="3600" b="1" dirty="0">
              <a:latin typeface="Book Antiqua" pitchFamily="18" charset="0"/>
            </a:endParaRPr>
          </a:p>
        </p:txBody>
      </p:sp>
      <p:sp>
        <p:nvSpPr>
          <p:cNvPr id="6" name="TextBox 5"/>
          <p:cNvSpPr txBox="1"/>
          <p:nvPr/>
        </p:nvSpPr>
        <p:spPr>
          <a:xfrm>
            <a:off x="-1" y="6991350"/>
            <a:ext cx="13756005" cy="769441"/>
          </a:xfrm>
          <a:prstGeom prst="rect">
            <a:avLst/>
          </a:prstGeom>
          <a:noFill/>
          <a:ln>
            <a:solidFill>
              <a:schemeClr val="bg1"/>
            </a:solidFill>
          </a:ln>
        </p:spPr>
        <p:txBody>
          <a:bodyPr wrap="square" rtlCol="0">
            <a:spAutoFit/>
          </a:bodyPr>
          <a:lstStyle/>
          <a:p>
            <a:pPr algn="ctr"/>
            <a:r>
              <a:rPr lang="en-US" sz="4400" b="1" dirty="0" smtClean="0">
                <a:solidFill>
                  <a:schemeClr val="bg1"/>
                </a:solidFill>
                <a:latin typeface="Book Antiqua" pitchFamily="18" charset="0"/>
              </a:rPr>
              <a:t>Antonio helped people with money without interest.</a:t>
            </a:r>
            <a:endParaRPr lang="en-US" sz="4400" b="1" dirty="0">
              <a:solidFill>
                <a:schemeClr val="bg1"/>
              </a:solidFill>
              <a:latin typeface="Book Antiqua" pitchFamily="18" charset="0"/>
            </a:endParaRPr>
          </a:p>
        </p:txBody>
      </p:sp>
    </p:spTree>
    <p:extLst>
      <p:ext uri="{BB962C8B-B14F-4D97-AF65-F5344CB8AC3E}">
        <p14:creationId xmlns:p14="http://schemas.microsoft.com/office/powerpoint/2010/main" val="3964992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left)">
                                      <p:cBhvr>
                                        <p:cTn id="14" dur="500"/>
                                        <p:tgtEl>
                                          <p:spTgt spid="3"/>
                                        </p:tgtEl>
                                      </p:cBhvr>
                                    </p:animEffect>
                                  </p:childTnLst>
                                </p:cTn>
                              </p:par>
                            </p:childTnLst>
                          </p:cTn>
                        </p:par>
                        <p:par>
                          <p:cTn id="15" fill="hold">
                            <p:stCondLst>
                              <p:cond delay="500"/>
                            </p:stCondLst>
                            <p:childTnLst>
                              <p:par>
                                <p:cTn id="16" presetID="22" presetClass="entr" presetSubtype="2" fill="hold" grpId="0" nodeType="after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right)">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p:cTn id="23" dur="500" fill="hold"/>
                                        <p:tgtEl>
                                          <p:spTgt spid="5"/>
                                        </p:tgtEl>
                                        <p:attrNameLst>
                                          <p:attrName>ppt_w</p:attrName>
                                        </p:attrNameLst>
                                      </p:cBhvr>
                                      <p:tavLst>
                                        <p:tav tm="0">
                                          <p:val>
                                            <p:fltVal val="0"/>
                                          </p:val>
                                        </p:tav>
                                        <p:tav tm="100000">
                                          <p:val>
                                            <p:strVal val="#ppt_w"/>
                                          </p:val>
                                        </p:tav>
                                      </p:tavLst>
                                    </p:anim>
                                    <p:anim calcmode="lin" valueType="num">
                                      <p:cBhvr>
                                        <p:cTn id="24" dur="500" fill="hold"/>
                                        <p:tgtEl>
                                          <p:spTgt spid="5"/>
                                        </p:tgtEl>
                                        <p:attrNameLst>
                                          <p:attrName>ppt_h</p:attrName>
                                        </p:attrNameLst>
                                      </p:cBhvr>
                                      <p:tavLst>
                                        <p:tav tm="0">
                                          <p:val>
                                            <p:fltVal val="0"/>
                                          </p:val>
                                        </p:tav>
                                        <p:tav tm="100000">
                                          <p:val>
                                            <p:strVal val="#ppt_h"/>
                                          </p:val>
                                        </p:tav>
                                      </p:tavLst>
                                    </p:anim>
                                    <p:animEffect transition="in" filter="fade">
                                      <p:cBhvr>
                                        <p:cTn id="25" dur="500"/>
                                        <p:tgtEl>
                                          <p:spTgt spid="5"/>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wipe(left)">
                                      <p:cBhvr>
                                        <p:cTn id="3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animBg="1"/>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33400" y="304800"/>
            <a:ext cx="12573000" cy="1066800"/>
          </a:xfrm>
          <a:prstGeom prst="rect">
            <a:avLst/>
          </a:prstGeom>
          <a:ln>
            <a:solidFill>
              <a:schemeClr val="tx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dk1"/>
          </a:lnRef>
          <a:fillRef idx="2">
            <a:schemeClr val="dk1"/>
          </a:fillRef>
          <a:effectRef idx="1">
            <a:schemeClr val="dk1"/>
          </a:effectRef>
          <a:fontRef idx="minor">
            <a:schemeClr val="dk1"/>
          </a:fontRef>
        </p:style>
        <p:txBody>
          <a:bodyPr rtlCol="0" anchor="ctr"/>
          <a:lstStyle/>
          <a:p>
            <a:pPr algn="ctr"/>
            <a:r>
              <a:rPr lang="en-US" sz="2800" b="1" dirty="0" smtClean="0">
                <a:latin typeface="Book Antiqua" pitchFamily="18" charset="0"/>
              </a:rPr>
              <a:t>Let us know some new words  to have  clear  idea about the topics.</a:t>
            </a:r>
            <a:endParaRPr lang="en-US" sz="2800" b="1" dirty="0">
              <a:latin typeface="Book Antiqua" pitchFamily="18" charset="0"/>
            </a:endParaRPr>
          </a:p>
        </p:txBody>
      </p:sp>
      <p:sp>
        <p:nvSpPr>
          <p:cNvPr id="3" name="Down Arrow Callout 2"/>
          <p:cNvSpPr/>
          <p:nvPr/>
        </p:nvSpPr>
        <p:spPr>
          <a:xfrm>
            <a:off x="533400" y="1600201"/>
            <a:ext cx="3733800" cy="1142999"/>
          </a:xfrm>
          <a:prstGeom prst="downArrowCallout">
            <a:avLst>
              <a:gd name="adj1" fmla="val 39483"/>
              <a:gd name="adj2" fmla="val 40517"/>
              <a:gd name="adj3" fmla="val 25000"/>
              <a:gd name="adj4" fmla="val 53155"/>
            </a:avLst>
          </a:prstGeom>
          <a:ln w="50800">
            <a:solidFill>
              <a:schemeClr val="tx1"/>
            </a:solidFill>
          </a:ln>
        </p:spPr>
        <p:style>
          <a:lnRef idx="1">
            <a:schemeClr val="dk1"/>
          </a:lnRef>
          <a:fillRef idx="2">
            <a:schemeClr val="dk1"/>
          </a:fillRef>
          <a:effectRef idx="1">
            <a:schemeClr val="dk1"/>
          </a:effectRef>
          <a:fontRef idx="minor">
            <a:schemeClr val="dk1"/>
          </a:fontRef>
        </p:style>
        <p:txBody>
          <a:bodyPr rtlCol="0" anchor="ctr"/>
          <a:lstStyle/>
          <a:p>
            <a:pPr algn="ctr"/>
            <a:r>
              <a:rPr lang="en-US" sz="3200" b="1" dirty="0" smtClean="0">
                <a:latin typeface="Book Antiqua" pitchFamily="18" charset="0"/>
              </a:rPr>
              <a:t>Merchandise</a:t>
            </a:r>
            <a:endParaRPr lang="en-US" sz="3200" b="1" dirty="0">
              <a:latin typeface="Book Antiqua" pitchFamily="18" charset="0"/>
            </a:endParaRPr>
          </a:p>
        </p:txBody>
      </p:sp>
      <p:pic>
        <p:nvPicPr>
          <p:cNvPr id="7" name="Picture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419600" y="1600200"/>
            <a:ext cx="8686800" cy="4876800"/>
          </a:xfrm>
          <a:prstGeom prst="rect">
            <a:avLst/>
          </a:prstGeom>
          <a:ln>
            <a:solidFill>
              <a:schemeClr val="bg1"/>
            </a:solidFill>
          </a:ln>
        </p:spPr>
      </p:pic>
      <p:sp>
        <p:nvSpPr>
          <p:cNvPr id="9" name="Cube 8"/>
          <p:cNvSpPr/>
          <p:nvPr/>
        </p:nvSpPr>
        <p:spPr>
          <a:xfrm>
            <a:off x="533400" y="2819400"/>
            <a:ext cx="3733800" cy="3761028"/>
          </a:xfrm>
          <a:prstGeom prst="cube">
            <a:avLst>
              <a:gd name="adj" fmla="val 11489"/>
            </a:avLst>
          </a:prstGeom>
          <a:ln w="50800"/>
        </p:spPr>
        <p:style>
          <a:lnRef idx="1">
            <a:schemeClr val="dk1"/>
          </a:lnRef>
          <a:fillRef idx="2">
            <a:schemeClr val="dk1"/>
          </a:fillRef>
          <a:effectRef idx="1">
            <a:schemeClr val="dk1"/>
          </a:effectRef>
          <a:fontRef idx="minor">
            <a:schemeClr val="dk1"/>
          </a:fontRef>
        </p:style>
        <p:txBody>
          <a:bodyPr rtlCol="0" anchor="ctr"/>
          <a:lstStyle/>
          <a:p>
            <a:pPr algn="ctr"/>
            <a:r>
              <a:rPr lang="en-US" sz="2800" b="1" dirty="0" smtClean="0">
                <a:latin typeface="Book Antiqua" pitchFamily="18" charset="0"/>
              </a:rPr>
              <a:t>Business materials,</a:t>
            </a:r>
          </a:p>
          <a:p>
            <a:pPr algn="ctr"/>
            <a:r>
              <a:rPr lang="en-US" sz="2800" b="1" dirty="0">
                <a:latin typeface="Book Antiqua" pitchFamily="18" charset="0"/>
              </a:rPr>
              <a:t>d</a:t>
            </a:r>
            <a:r>
              <a:rPr lang="en-US" sz="2800" b="1" dirty="0" smtClean="0">
                <a:latin typeface="Book Antiqua" pitchFamily="18" charset="0"/>
              </a:rPr>
              <a:t>aily using items</a:t>
            </a:r>
          </a:p>
        </p:txBody>
      </p:sp>
      <p:sp>
        <p:nvSpPr>
          <p:cNvPr id="10" name="TextBox 9"/>
          <p:cNvSpPr txBox="1"/>
          <p:nvPr/>
        </p:nvSpPr>
        <p:spPr>
          <a:xfrm>
            <a:off x="533400" y="6858000"/>
            <a:ext cx="12573000" cy="523220"/>
          </a:xfrm>
          <a:prstGeom prst="rect">
            <a:avLst/>
          </a:prstGeom>
          <a:noFill/>
          <a:ln>
            <a:solidFill>
              <a:schemeClr val="bg1"/>
            </a:solidFill>
          </a:ln>
        </p:spPr>
        <p:txBody>
          <a:bodyPr wrap="square" rtlCol="0">
            <a:spAutoFit/>
          </a:bodyPr>
          <a:lstStyle/>
          <a:p>
            <a:pPr algn="ctr"/>
            <a:r>
              <a:rPr lang="en-US" sz="2800" b="1" dirty="0" smtClean="0">
                <a:solidFill>
                  <a:schemeClr val="bg1"/>
                </a:solidFill>
                <a:latin typeface="Book Antiqua" pitchFamily="18" charset="0"/>
              </a:rPr>
              <a:t>Antonio’s ship carried different types of merchandise to the other countries.</a:t>
            </a:r>
            <a:endParaRPr lang="en-US" sz="2800" b="1" dirty="0">
              <a:solidFill>
                <a:schemeClr val="bg1"/>
              </a:solidFill>
              <a:latin typeface="Book Antiqua" pitchFamily="18" charset="0"/>
            </a:endParaRPr>
          </a:p>
        </p:txBody>
      </p:sp>
    </p:spTree>
    <p:extLst>
      <p:ext uri="{BB962C8B-B14F-4D97-AF65-F5344CB8AC3E}">
        <p14:creationId xmlns:p14="http://schemas.microsoft.com/office/powerpoint/2010/main" val="3426960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1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1000" fill="hold"/>
                                        <p:tgtEl>
                                          <p:spTgt spid="7"/>
                                        </p:tgtEl>
                                        <p:attrNameLst>
                                          <p:attrName>ppt_w</p:attrName>
                                        </p:attrNameLst>
                                      </p:cBhvr>
                                      <p:tavLst>
                                        <p:tav tm="0">
                                          <p:val>
                                            <p:fltVal val="0"/>
                                          </p:val>
                                        </p:tav>
                                        <p:tav tm="100000">
                                          <p:val>
                                            <p:strVal val="#ppt_w"/>
                                          </p:val>
                                        </p:tav>
                                      </p:tavLst>
                                    </p:anim>
                                    <p:anim calcmode="lin" valueType="num">
                                      <p:cBhvr>
                                        <p:cTn id="13" dur="1000" fill="hold"/>
                                        <p:tgtEl>
                                          <p:spTgt spid="7"/>
                                        </p:tgtEl>
                                        <p:attrNameLst>
                                          <p:attrName>ppt_h</p:attrName>
                                        </p:attrNameLst>
                                      </p:cBhvr>
                                      <p:tavLst>
                                        <p:tav tm="0">
                                          <p:val>
                                            <p:fltVal val="0"/>
                                          </p:val>
                                        </p:tav>
                                        <p:tav tm="100000">
                                          <p:val>
                                            <p:strVal val="#ppt_h"/>
                                          </p:val>
                                        </p:tav>
                                      </p:tavLst>
                                    </p:anim>
                                    <p:animEffect transition="in" filter="fade">
                                      <p:cBhvr>
                                        <p:cTn id="14" dur="10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p:cTn id="19" dur="1000" fill="hold"/>
                                        <p:tgtEl>
                                          <p:spTgt spid="9"/>
                                        </p:tgtEl>
                                        <p:attrNameLst>
                                          <p:attrName>ppt_w</p:attrName>
                                        </p:attrNameLst>
                                      </p:cBhvr>
                                      <p:tavLst>
                                        <p:tav tm="0">
                                          <p:val>
                                            <p:fltVal val="0"/>
                                          </p:val>
                                        </p:tav>
                                        <p:tav tm="100000">
                                          <p:val>
                                            <p:strVal val="#ppt_w"/>
                                          </p:val>
                                        </p:tav>
                                      </p:tavLst>
                                    </p:anim>
                                    <p:anim calcmode="lin" valueType="num">
                                      <p:cBhvr>
                                        <p:cTn id="20" dur="1000" fill="hold"/>
                                        <p:tgtEl>
                                          <p:spTgt spid="9"/>
                                        </p:tgtEl>
                                        <p:attrNameLst>
                                          <p:attrName>ppt_h</p:attrName>
                                        </p:attrNameLst>
                                      </p:cBhvr>
                                      <p:tavLst>
                                        <p:tav tm="0">
                                          <p:val>
                                            <p:fltVal val="0"/>
                                          </p:val>
                                        </p:tav>
                                        <p:tav tm="100000">
                                          <p:val>
                                            <p:strVal val="#ppt_h"/>
                                          </p:val>
                                        </p:tav>
                                      </p:tavLst>
                                    </p:anim>
                                    <p:animEffect transition="in" filter="fade">
                                      <p:cBhvr>
                                        <p:cTn id="21" dur="10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wipe(left)">
                                      <p:cBhvr>
                                        <p:cTn id="26"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animBg="1"/>
      <p:bldP spid="1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own Arrow Callout 1"/>
          <p:cNvSpPr/>
          <p:nvPr/>
        </p:nvSpPr>
        <p:spPr>
          <a:xfrm>
            <a:off x="685800" y="685800"/>
            <a:ext cx="3733800" cy="1142999"/>
          </a:xfrm>
          <a:prstGeom prst="downArrowCallout">
            <a:avLst>
              <a:gd name="adj1" fmla="val 39483"/>
              <a:gd name="adj2" fmla="val 40517"/>
              <a:gd name="adj3" fmla="val 25000"/>
              <a:gd name="adj4" fmla="val 53155"/>
            </a:avLst>
          </a:prstGeom>
          <a:ln w="50800">
            <a:solidFill>
              <a:schemeClr val="tx1"/>
            </a:solidFill>
          </a:ln>
        </p:spPr>
        <p:style>
          <a:lnRef idx="1">
            <a:schemeClr val="dk1"/>
          </a:lnRef>
          <a:fillRef idx="2">
            <a:schemeClr val="dk1"/>
          </a:fillRef>
          <a:effectRef idx="1">
            <a:schemeClr val="dk1"/>
          </a:effectRef>
          <a:fontRef idx="minor">
            <a:schemeClr val="dk1"/>
          </a:fontRef>
        </p:style>
        <p:txBody>
          <a:bodyPr rtlCol="0" anchor="ctr"/>
          <a:lstStyle/>
          <a:p>
            <a:pPr algn="ctr"/>
            <a:r>
              <a:rPr lang="en-US" sz="3200" b="1" dirty="0">
                <a:latin typeface="Book Antiqua" pitchFamily="18" charset="0"/>
              </a:rPr>
              <a:t>S</a:t>
            </a:r>
            <a:r>
              <a:rPr lang="en-US" sz="3200" b="1" dirty="0" smtClean="0">
                <a:latin typeface="Book Antiqua" pitchFamily="18" charset="0"/>
              </a:rPr>
              <a:t>pices</a:t>
            </a:r>
            <a:endParaRPr lang="en-US" sz="3200" b="1" dirty="0">
              <a:latin typeface="Book Antiqua" pitchFamily="18" charset="0"/>
            </a:endParaRPr>
          </a:p>
        </p:txBody>
      </p:sp>
      <p:sp>
        <p:nvSpPr>
          <p:cNvPr id="3" name="Cube 2"/>
          <p:cNvSpPr/>
          <p:nvPr/>
        </p:nvSpPr>
        <p:spPr>
          <a:xfrm>
            <a:off x="685800" y="1828799"/>
            <a:ext cx="3733800" cy="4751629"/>
          </a:xfrm>
          <a:prstGeom prst="cube">
            <a:avLst>
              <a:gd name="adj" fmla="val 11489"/>
            </a:avLst>
          </a:prstGeom>
          <a:ln w="50800"/>
        </p:spPr>
        <p:style>
          <a:lnRef idx="1">
            <a:schemeClr val="dk1"/>
          </a:lnRef>
          <a:fillRef idx="2">
            <a:schemeClr val="dk1"/>
          </a:fillRef>
          <a:effectRef idx="1">
            <a:schemeClr val="dk1"/>
          </a:effectRef>
          <a:fontRef idx="minor">
            <a:schemeClr val="dk1"/>
          </a:fontRef>
        </p:style>
        <p:txBody>
          <a:bodyPr rtlCol="0" anchor="ctr"/>
          <a:lstStyle/>
          <a:p>
            <a:pPr algn="ctr"/>
            <a:r>
              <a:rPr lang="en-US" sz="3200" b="1" dirty="0" smtClean="0">
                <a:latin typeface="Book Antiqua" pitchFamily="18" charset="0"/>
              </a:rPr>
              <a:t>Cooking materials, flavors</a:t>
            </a:r>
          </a:p>
        </p:txBody>
      </p:sp>
      <p:sp>
        <p:nvSpPr>
          <p:cNvPr id="4" name="TextBox 3"/>
          <p:cNvSpPr txBox="1"/>
          <p:nvPr/>
        </p:nvSpPr>
        <p:spPr>
          <a:xfrm>
            <a:off x="685800" y="6858000"/>
            <a:ext cx="12344400" cy="584775"/>
          </a:xfrm>
          <a:prstGeom prst="rect">
            <a:avLst/>
          </a:prstGeom>
          <a:noFill/>
          <a:ln>
            <a:solidFill>
              <a:schemeClr val="bg1"/>
            </a:solidFill>
          </a:ln>
        </p:spPr>
        <p:txBody>
          <a:bodyPr wrap="square" rtlCol="0">
            <a:spAutoFit/>
          </a:bodyPr>
          <a:lstStyle/>
          <a:p>
            <a:pPr algn="ctr"/>
            <a:r>
              <a:rPr lang="en-US" sz="3200" b="1" dirty="0" smtClean="0">
                <a:solidFill>
                  <a:schemeClr val="bg1"/>
                </a:solidFill>
                <a:latin typeface="Book Antiqua" pitchFamily="18" charset="0"/>
              </a:rPr>
              <a:t>Spices make foods tasty.</a:t>
            </a:r>
            <a:endParaRPr lang="en-US" sz="3200" b="1" dirty="0">
              <a:solidFill>
                <a:schemeClr val="bg1"/>
              </a:solidFill>
              <a:latin typeface="Book Antiqua" pitchFamily="18" charset="0"/>
            </a:endParaRPr>
          </a:p>
        </p:txBody>
      </p:sp>
      <p:pic>
        <p:nvPicPr>
          <p:cNvPr id="5" name="Picture 4"/>
          <p:cNvPicPr>
            <a:picLocks noChangeAspect="1"/>
          </p:cNvPicPr>
          <p:nvPr/>
        </p:nvPicPr>
        <p:blipFill rotWithShape="1">
          <a:blip r:embed="rId3">
            <a:extLst>
              <a:ext uri="{28A0092B-C50C-407E-A947-70E740481C1C}">
                <a14:useLocalDpi xmlns:a14="http://schemas.microsoft.com/office/drawing/2010/main"/>
              </a:ext>
            </a:extLst>
          </a:blip>
          <a:srcRect t="7013"/>
          <a:stretch/>
        </p:blipFill>
        <p:spPr>
          <a:xfrm>
            <a:off x="4572000" y="685800"/>
            <a:ext cx="8458200" cy="5894628"/>
          </a:xfrm>
          <a:prstGeom prst="rect">
            <a:avLst/>
          </a:prstGeom>
          <a:ln>
            <a:solidFill>
              <a:schemeClr val="tx1"/>
            </a:solidFill>
          </a:ln>
        </p:spPr>
      </p:pic>
    </p:spTree>
    <p:extLst>
      <p:ext uri="{BB962C8B-B14F-4D97-AF65-F5344CB8AC3E}">
        <p14:creationId xmlns:p14="http://schemas.microsoft.com/office/powerpoint/2010/main" val="3853545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1000" fill="hold"/>
                                        <p:tgtEl>
                                          <p:spTgt spid="5"/>
                                        </p:tgtEl>
                                        <p:attrNameLst>
                                          <p:attrName>ppt_w</p:attrName>
                                        </p:attrNameLst>
                                      </p:cBhvr>
                                      <p:tavLst>
                                        <p:tav tm="0">
                                          <p:val>
                                            <p:fltVal val="0"/>
                                          </p:val>
                                        </p:tav>
                                        <p:tav tm="100000">
                                          <p:val>
                                            <p:strVal val="#ppt_w"/>
                                          </p:val>
                                        </p:tav>
                                      </p:tavLst>
                                    </p:anim>
                                    <p:anim calcmode="lin" valueType="num">
                                      <p:cBhvr>
                                        <p:cTn id="13" dur="1000" fill="hold"/>
                                        <p:tgtEl>
                                          <p:spTgt spid="5"/>
                                        </p:tgtEl>
                                        <p:attrNameLst>
                                          <p:attrName>ppt_h</p:attrName>
                                        </p:attrNameLst>
                                      </p:cBhvr>
                                      <p:tavLst>
                                        <p:tav tm="0">
                                          <p:val>
                                            <p:fltVal val="0"/>
                                          </p:val>
                                        </p:tav>
                                        <p:tav tm="100000">
                                          <p:val>
                                            <p:strVal val="#ppt_h"/>
                                          </p:val>
                                        </p:tav>
                                      </p:tavLst>
                                    </p:anim>
                                    <p:animEffect transition="in" filter="fade">
                                      <p:cBhvr>
                                        <p:cTn id="14" dur="10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p:cTn id="19" dur="1000" fill="hold"/>
                                        <p:tgtEl>
                                          <p:spTgt spid="3"/>
                                        </p:tgtEl>
                                        <p:attrNameLst>
                                          <p:attrName>ppt_w</p:attrName>
                                        </p:attrNameLst>
                                      </p:cBhvr>
                                      <p:tavLst>
                                        <p:tav tm="0">
                                          <p:val>
                                            <p:fltVal val="0"/>
                                          </p:val>
                                        </p:tav>
                                        <p:tav tm="100000">
                                          <p:val>
                                            <p:strVal val="#ppt_w"/>
                                          </p:val>
                                        </p:tav>
                                      </p:tavLst>
                                    </p:anim>
                                    <p:anim calcmode="lin" valueType="num">
                                      <p:cBhvr>
                                        <p:cTn id="20" dur="1000" fill="hold"/>
                                        <p:tgtEl>
                                          <p:spTgt spid="3"/>
                                        </p:tgtEl>
                                        <p:attrNameLst>
                                          <p:attrName>ppt_h</p:attrName>
                                        </p:attrNameLst>
                                      </p:cBhvr>
                                      <p:tavLst>
                                        <p:tav tm="0">
                                          <p:val>
                                            <p:fltVal val="0"/>
                                          </p:val>
                                        </p:tav>
                                        <p:tav tm="100000">
                                          <p:val>
                                            <p:strVal val="#ppt_h"/>
                                          </p:val>
                                        </p:tav>
                                      </p:tavLst>
                                    </p:anim>
                                    <p:animEffect transition="in" filter="fade">
                                      <p:cBhvr>
                                        <p:cTn id="21" dur="1000"/>
                                        <p:tgtEl>
                                          <p:spTgt spid="3"/>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2" fill="hold" grpId="0"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wipe(right)">
                                      <p:cBhvr>
                                        <p:cTn id="26"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2384</TotalTime>
  <Words>1409</Words>
  <Application>Microsoft Office PowerPoint</Application>
  <PresentationFormat>Custom</PresentationFormat>
  <Paragraphs>171</Paragraphs>
  <Slides>29</Slides>
  <Notes>29</Notes>
  <HiddenSlides>2</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29</vt:i4>
      </vt:variant>
    </vt:vector>
  </HeadingPairs>
  <TitlesOfParts>
    <vt:vector size="31" baseType="lpstr">
      <vt:lpstr>Office Theme</vt:lpstr>
      <vt:lpstr>Packager Shell Object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home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ismail - [2010]</dc:creator>
  <cp:lastModifiedBy>User</cp:lastModifiedBy>
  <cp:revision>244</cp:revision>
  <dcterms:created xsi:type="dcterms:W3CDTF">2013-08-26T13:07:27Z</dcterms:created>
  <dcterms:modified xsi:type="dcterms:W3CDTF">2016-12-21T05:35:50Z</dcterms:modified>
</cp:coreProperties>
</file>